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88" r:id="rId5"/>
    <p:sldId id="28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90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5" r:id="rId23"/>
    <p:sldId id="276" r:id="rId24"/>
    <p:sldId id="291" r:id="rId25"/>
    <p:sldId id="292" r:id="rId26"/>
    <p:sldId id="293" r:id="rId27"/>
    <p:sldId id="281" r:id="rId28"/>
    <p:sldId id="286" r:id="rId29"/>
    <p:sldId id="287" r:id="rId30"/>
    <p:sldId id="294" r:id="rId31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014862"/>
    <a:srgbClr val="0CA5AA"/>
    <a:srgbClr val="1BE7E0"/>
    <a:srgbClr val="C7EBE9"/>
    <a:srgbClr val="016B91"/>
    <a:srgbClr val="D5DC96"/>
    <a:srgbClr val="012A39"/>
    <a:srgbClr val="5B7418"/>
    <a:srgbClr val="0F1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Kontribusi terhadap PDB</c:v>
                </c:pt>
              </c:strCache>
            </c:strRef>
          </c:tx>
          <c:spPr>
            <a:solidFill>
              <a:srgbClr val="D5DC96"/>
            </a:solidFill>
          </c:spPr>
          <c:invertIfNegative val="0"/>
          <c:cat>
            <c:strRef>
              <c:f>Sheet1!$A$2:$A$9</c:f>
              <c:strCache>
                <c:ptCount val="8"/>
                <c:pt idx="0">
                  <c:v>Q1 2017</c:v>
                </c:pt>
                <c:pt idx="1">
                  <c:v>Q2 2017</c:v>
                </c:pt>
                <c:pt idx="2">
                  <c:v>Q3 2017</c:v>
                </c:pt>
                <c:pt idx="3">
                  <c:v>Q4 2017</c:v>
                </c:pt>
                <c:pt idx="4">
                  <c:v>Q1 2018</c:v>
                </c:pt>
                <c:pt idx="5">
                  <c:v>Q2 2018</c:v>
                </c:pt>
                <c:pt idx="6">
                  <c:v>Q3 2018</c:v>
                </c:pt>
                <c:pt idx="7">
                  <c:v>Q4 2018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1.61</c:v>
                </c:pt>
                <c:pt idx="1">
                  <c:v>1.59</c:v>
                </c:pt>
                <c:pt idx="2">
                  <c:v>1.57</c:v>
                </c:pt>
                <c:pt idx="3">
                  <c:v>1.5</c:v>
                </c:pt>
                <c:pt idx="4">
                  <c:v>1.58</c:v>
                </c:pt>
                <c:pt idx="5">
                  <c:v>1.6</c:v>
                </c:pt>
                <c:pt idx="6">
                  <c:v>1.57</c:v>
                </c:pt>
                <c:pt idx="7">
                  <c:v>1.49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250592"/>
        <c:axId val="48251152"/>
      </c:barChart>
      <c:catAx>
        <c:axId val="48250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>
                <a:solidFill>
                  <a:srgbClr val="C7EBE9"/>
                </a:solidFill>
              </a:defRPr>
            </a:pPr>
            <a:endParaRPr lang="en-US"/>
          </a:p>
        </c:txPr>
        <c:crossAx val="48251152"/>
        <c:crosses val="autoZero"/>
        <c:auto val="1"/>
        <c:lblAlgn val="ctr"/>
        <c:lblOffset val="100"/>
        <c:noMultiLvlLbl val="0"/>
      </c:catAx>
      <c:valAx>
        <c:axId val="482511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600">
                    <a:solidFill>
                      <a:srgbClr val="FFC000"/>
                    </a:solidFill>
                  </a:defRPr>
                </a:pPr>
                <a:r>
                  <a:rPr lang="en-US" sz="1600" dirty="0" smtClean="0">
                    <a:solidFill>
                      <a:srgbClr val="FFC000"/>
                    </a:solidFill>
                  </a:rPr>
                  <a:t>Share PDB </a:t>
                </a:r>
                <a:r>
                  <a:rPr lang="en-US" sz="1600" dirty="0" err="1" smtClean="0">
                    <a:solidFill>
                      <a:srgbClr val="FFC000"/>
                    </a:solidFill>
                  </a:rPr>
                  <a:t>Peternakan</a:t>
                </a:r>
                <a:r>
                  <a:rPr lang="en-US" sz="1600" dirty="0" smtClean="0">
                    <a:solidFill>
                      <a:srgbClr val="FFC000"/>
                    </a:solidFill>
                  </a:rPr>
                  <a:t> (%)</a:t>
                </a:r>
                <a:endParaRPr lang="en-US" sz="1600" dirty="0">
                  <a:solidFill>
                    <a:srgbClr val="FFC000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>
                <a:solidFill>
                  <a:srgbClr val="FEFEFE"/>
                </a:solidFill>
              </a:defRPr>
            </a:pPr>
            <a:endParaRPr lang="en-US"/>
          </a:p>
        </c:txPr>
        <c:crossAx val="48250592"/>
        <c:crosses val="autoZero"/>
        <c:crossBetween val="between"/>
      </c:valAx>
    </c:plotArea>
    <c:plotVisOnly val="1"/>
    <c:dispBlanksAs val="gap"/>
    <c:showDLblsOverMax val="0"/>
  </c:chart>
  <c:spPr>
    <a:gradFill>
      <a:gsLst>
        <a:gs pos="49000">
          <a:srgbClr val="014862"/>
        </a:gs>
        <a:gs pos="100000">
          <a:srgbClr val="0CA5AA">
            <a:alpha val="33000"/>
          </a:srgbClr>
        </a:gs>
      </a:gsLst>
      <a:lin ang="5400000" scaled="0"/>
    </a:gradFill>
    <a:ln w="57150">
      <a:solidFill>
        <a:srgbClr val="C7EBE9"/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>
              <a:solidFill>
                <a:srgbClr val="D5DC96"/>
              </a:solidFill>
            </a:ln>
          </c:spPr>
          <c:marker>
            <c:symbol val="none"/>
          </c:marker>
          <c:cat>
            <c:strRef>
              <c:f>Sheet1!$A$2:$A$14</c:f>
              <c:strCache>
                <c:ptCount val="13"/>
                <c:pt idx="0">
                  <c:v>Mar'18</c:v>
                </c:pt>
                <c:pt idx="1">
                  <c:v>Apr'18</c:v>
                </c:pt>
                <c:pt idx="2">
                  <c:v>Mei'18</c:v>
                </c:pt>
                <c:pt idx="3">
                  <c:v>Juni'18</c:v>
                </c:pt>
                <c:pt idx="4">
                  <c:v>Juli'18</c:v>
                </c:pt>
                <c:pt idx="5">
                  <c:v>Agust'18</c:v>
                </c:pt>
                <c:pt idx="6">
                  <c:v>Sept'18</c:v>
                </c:pt>
                <c:pt idx="7">
                  <c:v>Okt'18</c:v>
                </c:pt>
                <c:pt idx="8">
                  <c:v>Nov'18</c:v>
                </c:pt>
                <c:pt idx="9">
                  <c:v>Des'18</c:v>
                </c:pt>
                <c:pt idx="10">
                  <c:v>Jan'19</c:v>
                </c:pt>
                <c:pt idx="11">
                  <c:v>Feb'19</c:v>
                </c:pt>
                <c:pt idx="12">
                  <c:v>Mar'19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113071</c:v>
                </c:pt>
                <c:pt idx="1">
                  <c:v>111938</c:v>
                </c:pt>
                <c:pt idx="2">
                  <c:v>113498</c:v>
                </c:pt>
                <c:pt idx="3">
                  <c:v>116153</c:v>
                </c:pt>
                <c:pt idx="4">
                  <c:v>114894</c:v>
                </c:pt>
                <c:pt idx="5">
                  <c:v>115135</c:v>
                </c:pt>
                <c:pt idx="6">
                  <c:v>114956</c:v>
                </c:pt>
                <c:pt idx="7">
                  <c:v>114893</c:v>
                </c:pt>
                <c:pt idx="8">
                  <c:v>114892</c:v>
                </c:pt>
                <c:pt idx="9">
                  <c:v>114875</c:v>
                </c:pt>
                <c:pt idx="10">
                  <c:v>115067</c:v>
                </c:pt>
                <c:pt idx="11">
                  <c:v>114861</c:v>
                </c:pt>
                <c:pt idx="12">
                  <c:v>115464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253392"/>
        <c:axId val="48253952"/>
      </c:lineChart>
      <c:catAx>
        <c:axId val="482533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C7EBE9"/>
                </a:solidFill>
              </a:defRPr>
            </a:pPr>
            <a:endParaRPr lang="en-US"/>
          </a:p>
        </c:txPr>
        <c:crossAx val="48253952"/>
        <c:crosses val="autoZero"/>
        <c:auto val="1"/>
        <c:lblAlgn val="ctr"/>
        <c:lblOffset val="100"/>
        <c:noMultiLvlLbl val="0"/>
      </c:catAx>
      <c:valAx>
        <c:axId val="48253952"/>
        <c:scaling>
          <c:orientation val="minMax"/>
          <c:min val="1110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rgbClr val="FFC000"/>
                    </a:solidFill>
                  </a:defRPr>
                </a:pPr>
                <a:r>
                  <a:rPr lang="en-US" dirty="0" err="1" smtClean="0">
                    <a:solidFill>
                      <a:srgbClr val="FFC000"/>
                    </a:solidFill>
                  </a:rPr>
                  <a:t>Harga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C000"/>
                    </a:solidFill>
                  </a:rPr>
                  <a:t>Daging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C000"/>
                    </a:solidFill>
                  </a:rPr>
                  <a:t>Sapi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 (</a:t>
                </a:r>
                <a:r>
                  <a:rPr lang="en-US" dirty="0" err="1" smtClean="0">
                    <a:solidFill>
                      <a:srgbClr val="FFC000"/>
                    </a:solidFill>
                  </a:rPr>
                  <a:t>Rp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/Kg)</a:t>
                </a:r>
                <a:endParaRPr lang="en-US" dirty="0">
                  <a:solidFill>
                    <a:srgbClr val="FFC000"/>
                  </a:solidFill>
                </a:endParaRP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FEFEFE"/>
                </a:solidFill>
              </a:defRPr>
            </a:pPr>
            <a:endParaRPr lang="en-US"/>
          </a:p>
        </c:txPr>
        <c:crossAx val="48253392"/>
        <c:crosses val="autoZero"/>
        <c:crossBetween val="between"/>
      </c:valAx>
    </c:plotArea>
    <c:plotVisOnly val="1"/>
    <c:dispBlanksAs val="gap"/>
    <c:showDLblsOverMax val="0"/>
  </c:chart>
  <c:spPr>
    <a:gradFill>
      <a:gsLst>
        <a:gs pos="49000">
          <a:srgbClr val="014862"/>
        </a:gs>
        <a:gs pos="100000">
          <a:srgbClr val="0CA5AA">
            <a:alpha val="33000"/>
          </a:srgbClr>
        </a:gs>
      </a:gsLst>
      <a:lin ang="5400000" scaled="0"/>
    </a:gradFill>
    <a:ln w="76200">
      <a:solidFill>
        <a:srgbClr val="C7EBE9"/>
      </a:solidFill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885569737974484E-2"/>
          <c:y val="0.11247013342323071"/>
          <c:w val="0.96422886052405099"/>
          <c:h val="0.583110410383008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PERTUMBUHAN EKONOMI</c:v>
                </c:pt>
              </c:strCache>
            </c:strRef>
          </c:tx>
          <c:spPr>
            <a:ln w="3175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12640"/>
              </a:solidFill>
              <a:ln w="31750">
                <a:solidFill>
                  <a:schemeClr val="bg1"/>
                </a:solidFill>
              </a:ln>
              <a:effectLst/>
            </c:spPr>
          </c:marker>
          <c:dLbls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vert="horz"/>
                <a:lstStyle/>
                <a:p>
                  <a:pPr>
                    <a:defRPr sz="1600" b="1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</c:numCache>
            </c:numRef>
          </c:cat>
          <c:val>
            <c:numRef>
              <c:f>Sheet1!$B$2:$B$9</c:f>
              <c:numCache>
                <c:formatCode>0.00</c:formatCode>
                <c:ptCount val="8"/>
                <c:pt idx="0">
                  <c:v>6.1697842077100802</c:v>
                </c:pt>
                <c:pt idx="1">
                  <c:v>6.0300506530561506</c:v>
                </c:pt>
                <c:pt idx="2">
                  <c:v>5.5572636889100924</c:v>
                </c:pt>
                <c:pt idx="3">
                  <c:v>5.0066684257549943</c:v>
                </c:pt>
                <c:pt idx="4">
                  <c:v>4.8763223002212541</c:v>
                </c:pt>
                <c:pt idx="5">
                  <c:v>5.033279591530075</c:v>
                </c:pt>
                <c:pt idx="6">
                  <c:v>5.067680274089768</c:v>
                </c:pt>
                <c:pt idx="7">
                  <c:v>5.17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09776"/>
        <c:axId val="175110336"/>
      </c:lineChart>
      <c:catAx>
        <c:axId val="1751097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en-US"/>
          </a:p>
        </c:txPr>
        <c:crossAx val="175110336"/>
        <c:crosses val="autoZero"/>
        <c:auto val="1"/>
        <c:lblAlgn val="ctr"/>
        <c:lblOffset val="100"/>
        <c:noMultiLvlLbl val="0"/>
      </c:catAx>
      <c:valAx>
        <c:axId val="175110336"/>
        <c:scaling>
          <c:orientation val="minMax"/>
          <c:max val="7"/>
          <c:min val="4"/>
        </c:scaling>
        <c:delete val="1"/>
        <c:axPos val="l"/>
        <c:numFmt formatCode="0.00" sourceLinked="1"/>
        <c:majorTickMark val="out"/>
        <c:minorTickMark val="none"/>
        <c:tickLblPos val="nextTo"/>
        <c:crossAx val="17510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Arial Narrow" panose="020B060602020203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885569737974484E-2"/>
          <c:y val="0.11247013342323071"/>
          <c:w val="0.96422886052405099"/>
          <c:h val="0.5831104103830080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KEMISKINAN</c:v>
                </c:pt>
              </c:strCache>
            </c:strRef>
          </c:tx>
          <c:spPr>
            <a:ln w="3175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9"/>
            <c:spPr>
              <a:solidFill>
                <a:srgbClr val="012640"/>
              </a:solidFill>
              <a:ln w="31750">
                <a:solidFill>
                  <a:schemeClr val="bg1"/>
                </a:solidFill>
              </a:ln>
              <a:effectLst/>
            </c:spPr>
          </c:marker>
          <c:dLbls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vert="horz"/>
                <a:lstStyle/>
                <a:p>
                  <a:pPr>
                    <a:defRPr sz="1200" b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vert="horz"/>
                <a:lstStyle/>
                <a:p>
                  <a:pPr>
                    <a:defRPr sz="1600" b="1">
                      <a:solidFill>
                        <a:srgbClr val="FFFF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Sep 2014</c:v>
                </c:pt>
                <c:pt idx="1">
                  <c:v>Mar 2015</c:v>
                </c:pt>
                <c:pt idx="2">
                  <c:v>Sep 2015</c:v>
                </c:pt>
                <c:pt idx="3">
                  <c:v>Mar 2016</c:v>
                </c:pt>
                <c:pt idx="4">
                  <c:v>Sep 2016</c:v>
                </c:pt>
                <c:pt idx="5">
                  <c:v>Mar 2017</c:v>
                </c:pt>
                <c:pt idx="6">
                  <c:v>Sep 2017</c:v>
                </c:pt>
                <c:pt idx="7">
                  <c:v>Mar 2018</c:v>
                </c:pt>
                <c:pt idx="8">
                  <c:v>Sep 2018</c:v>
                </c:pt>
              </c:strCache>
            </c:strRef>
          </c:cat>
          <c:val>
            <c:numRef>
              <c:f>Sheet1!$B$2:$B$10</c:f>
              <c:numCache>
                <c:formatCode>0.00</c:formatCode>
                <c:ptCount val="9"/>
                <c:pt idx="0">
                  <c:v>10.96</c:v>
                </c:pt>
                <c:pt idx="1">
                  <c:v>11.22</c:v>
                </c:pt>
                <c:pt idx="2">
                  <c:v>11.13</c:v>
                </c:pt>
                <c:pt idx="3">
                  <c:v>10.86</c:v>
                </c:pt>
                <c:pt idx="4">
                  <c:v>10.7</c:v>
                </c:pt>
                <c:pt idx="5">
                  <c:v>10.64</c:v>
                </c:pt>
                <c:pt idx="6">
                  <c:v>10.119999999999999</c:v>
                </c:pt>
                <c:pt idx="7">
                  <c:v>9.82</c:v>
                </c:pt>
                <c:pt idx="8">
                  <c:v>9.66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2576"/>
        <c:axId val="175113136"/>
      </c:lineChart>
      <c:catAx>
        <c:axId val="175112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200"/>
            </a:pPr>
            <a:endParaRPr lang="en-US"/>
          </a:p>
        </c:txPr>
        <c:crossAx val="175113136"/>
        <c:crosses val="autoZero"/>
        <c:auto val="1"/>
        <c:lblAlgn val="ctr"/>
        <c:lblOffset val="100"/>
        <c:noMultiLvlLbl val="0"/>
      </c:catAx>
      <c:valAx>
        <c:axId val="175113136"/>
        <c:scaling>
          <c:orientation val="minMax"/>
          <c:max val="12.1"/>
          <c:min val="9"/>
        </c:scaling>
        <c:delete val="1"/>
        <c:axPos val="l"/>
        <c:numFmt formatCode="0.00" sourceLinked="1"/>
        <c:majorTickMark val="out"/>
        <c:minorTickMark val="none"/>
        <c:tickLblPos val="nextTo"/>
        <c:crossAx val="17511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bg1"/>
          </a:solidFill>
          <a:latin typeface="Arial Narrow" panose="020B060602020203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Parameter terkoreksi  2)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strCache>
            </c:strRef>
          </c:cat>
          <c:val>
            <c:numRef>
              <c:f>Sheet1!$B$2:$B$7</c:f>
              <c:numCache>
                <c:formatCode>_(* #,##0_);_(* \(#,##0\);_(* "-"_);_(@_)</c:formatCode>
                <c:ptCount val="6"/>
                <c:pt idx="0">
                  <c:v>12689939</c:v>
                </c:pt>
                <c:pt idx="1">
                  <c:v>13265409</c:v>
                </c:pt>
                <c:pt idx="2">
                  <c:v>13937221</c:v>
                </c:pt>
                <c:pt idx="3">
                  <c:v>14717262</c:v>
                </c:pt>
                <c:pt idx="4">
                  <c:v>15583723</c:v>
                </c:pt>
                <c:pt idx="5">
                  <c:v>16432945</c:v>
                </c:pt>
              </c:numCache>
            </c:numRef>
          </c:val>
          <c:smooth val="0"/>
        </c:ser>
        <c:ser>
          <c:idx val="3"/>
          <c:order val="1"/>
          <c:tx>
            <c:strRef>
              <c:f>Sheet1!$D$1</c:f>
              <c:strCache>
                <c:ptCount val="1"/>
                <c:pt idx="0">
                  <c:v>Ditjen PKH</c:v>
                </c:pt>
              </c:strCache>
            </c:strRef>
          </c:tx>
          <c:spPr>
            <a:ln w="28575" cap="rnd">
              <a:solidFill>
                <a:srgbClr val="016B9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16B91"/>
              </a:solidFill>
              <a:ln w="9525">
                <a:solidFill>
                  <a:srgbClr val="016B91"/>
                </a:solidFill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strCache>
            </c:strRef>
          </c:cat>
          <c:val>
            <c:numRef>
              <c:f>Sheet1!$D$2:$D$7</c:f>
              <c:numCache>
                <c:formatCode>_(* #,##0_);_(* \(#,##0\);_(* "-"_);_(@_)</c:formatCode>
                <c:ptCount val="6"/>
                <c:pt idx="0">
                  <c:v>12686239</c:v>
                </c:pt>
                <c:pt idx="1">
                  <c:v>14726875</c:v>
                </c:pt>
                <c:pt idx="2">
                  <c:v>15419718</c:v>
                </c:pt>
                <c:pt idx="3">
                  <c:v>15997029</c:v>
                </c:pt>
                <c:pt idx="4">
                  <c:v>16429102</c:v>
                </c:pt>
                <c:pt idx="5">
                  <c:v>17050006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079709-D23A-413B-A757-BC664AAB28E3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581A2C2-67E7-4C86-8EB4-14C1045CCDD4}">
      <dgm:prSet phldrT="[Text]" custT="1"/>
      <dgm:spPr>
        <a:xfrm rot="5400000">
          <a:off x="2812850" y="119518"/>
          <a:ext cx="1821860" cy="1585018"/>
        </a:xfrm>
        <a:solidFill>
          <a:srgbClr val="014862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 sz="1600" b="1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gm:t>
    </dgm:pt>
    <dgm:pt modelId="{AB45CFA1-F964-42AC-8947-78C690F7E247}" type="parTrans" cxnId="{6C7A6AF3-8FA4-4617-B100-74EB2D30F650}">
      <dgm:prSet/>
      <dgm:spPr/>
      <dgm:t>
        <a:bodyPr/>
        <a:lstStyle/>
        <a:p>
          <a:endParaRPr lang="en-US" b="1"/>
        </a:p>
      </dgm:t>
    </dgm:pt>
    <dgm:pt modelId="{0D0086A8-8B01-4722-B3F3-0E1EF81263D2}" type="sibTrans" cxnId="{6C7A6AF3-8FA4-4617-B100-74EB2D30F650}">
      <dgm:prSet custT="1"/>
      <dgm:spPr>
        <a:xfrm rot="5400000">
          <a:off x="1101030" y="119518"/>
          <a:ext cx="1821860" cy="1585018"/>
        </a:xfrm>
        <a:solidFill>
          <a:srgbClr val="0CA5AA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 sz="1600" b="1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gm:t>
    </dgm:pt>
    <dgm:pt modelId="{AE68FCF3-F791-4213-A3A1-4B524F198404}">
      <dgm:prSet phldrT="[Text]" custT="1"/>
      <dgm:spPr>
        <a:xfrm rot="5400000">
          <a:off x="1953661" y="1665913"/>
          <a:ext cx="1821860" cy="1585018"/>
        </a:xfrm>
        <a:solidFill>
          <a:srgbClr val="016B9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2000" b="1" dirty="0" smtClean="0">
              <a:solidFill>
                <a:sysClr val="window" lastClr="FFFFFF"/>
              </a:solidFill>
              <a:latin typeface="Myriad Pro Cond" panose="020B0506030403020204" pitchFamily="34" charset="0"/>
              <a:ea typeface="+mn-ea"/>
              <a:cs typeface="+mn-cs"/>
            </a:rPr>
            <a:t>AKURASI</a:t>
          </a:r>
          <a:endParaRPr lang="en-US" sz="2000" b="1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gm:t>
    </dgm:pt>
    <dgm:pt modelId="{FAE92851-7BA7-4BF4-BAA5-4B8B945D56EF}" type="parTrans" cxnId="{A43EEE56-4708-43B0-9BB4-936CF8330DEE}">
      <dgm:prSet/>
      <dgm:spPr/>
      <dgm:t>
        <a:bodyPr/>
        <a:lstStyle/>
        <a:p>
          <a:endParaRPr lang="en-US" b="1"/>
        </a:p>
      </dgm:t>
    </dgm:pt>
    <dgm:pt modelId="{E4DD08B1-D6E1-4DA7-B5EF-6BD6E7DAC30D}" type="sibTrans" cxnId="{A43EEE56-4708-43B0-9BB4-936CF8330DEE}">
      <dgm:prSet custT="1"/>
      <dgm:spPr>
        <a:xfrm rot="5400000">
          <a:off x="3665481" y="1665913"/>
          <a:ext cx="1821860" cy="1585018"/>
        </a:xfrm>
        <a:solidFill>
          <a:srgbClr val="C7EBE9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 sz="1200" b="1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gm:t>
    </dgm:pt>
    <dgm:pt modelId="{47AE767C-04C7-4D6D-A478-6F5DFB836BDF}">
      <dgm:prSet phldrT="[Text]" custT="1"/>
      <dgm:spPr>
        <a:xfrm rot="5400000">
          <a:off x="2812850" y="3212308"/>
          <a:ext cx="1821860" cy="1585018"/>
        </a:xfrm>
        <a:solidFill>
          <a:srgbClr val="0CA5AA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r>
            <a:rPr lang="en-US" sz="1800" b="1" dirty="0" smtClean="0">
              <a:solidFill>
                <a:sysClr val="window" lastClr="FFFFFF"/>
              </a:solidFill>
              <a:latin typeface="Myriad Pro Cond" panose="020B0506030403020204" pitchFamily="34" charset="0"/>
              <a:ea typeface="+mn-ea"/>
              <a:cs typeface="+mn-cs"/>
            </a:rPr>
            <a:t>AKTUALI-TAS </a:t>
          </a:r>
          <a:r>
            <a:rPr lang="id-ID" sz="1800" b="1" dirty="0" smtClean="0">
              <a:solidFill>
                <a:sysClr val="window" lastClr="FFFFFF"/>
              </a:solidFill>
              <a:latin typeface="Myriad Pro Cond" panose="020B0506030403020204" pitchFamily="34" charset="0"/>
              <a:ea typeface="+mn-ea"/>
              <a:cs typeface="+mn-cs"/>
            </a:rPr>
            <a:t>DAN</a:t>
          </a:r>
          <a:r>
            <a:rPr lang="en-US" sz="1800" b="1" dirty="0" smtClean="0">
              <a:solidFill>
                <a:sysClr val="window" lastClr="FFFFFF"/>
              </a:solidFill>
              <a:latin typeface="Myriad Pro Cond" panose="020B0506030403020204" pitchFamily="34" charset="0"/>
              <a:ea typeface="+mn-ea"/>
              <a:cs typeface="+mn-cs"/>
            </a:rPr>
            <a:t> TEPAT WAKTU</a:t>
          </a:r>
          <a:endParaRPr lang="en-US" sz="1800" b="1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gm:t>
    </dgm:pt>
    <dgm:pt modelId="{3CD78B52-1DD8-47A6-A36E-995E71C5A01D}" type="parTrans" cxnId="{FC8134F1-78EE-4C41-936A-158AA8FC4000}">
      <dgm:prSet/>
      <dgm:spPr/>
      <dgm:t>
        <a:bodyPr/>
        <a:lstStyle/>
        <a:p>
          <a:endParaRPr lang="en-US" b="1"/>
        </a:p>
      </dgm:t>
    </dgm:pt>
    <dgm:pt modelId="{04B590DD-EE90-43DB-99C2-A3CA7630D0C8}" type="sibTrans" cxnId="{FC8134F1-78EE-4C41-936A-158AA8FC4000}">
      <dgm:prSet custT="1"/>
      <dgm:spPr>
        <a:xfrm rot="5400000">
          <a:off x="1101030" y="3212308"/>
          <a:ext cx="1821860" cy="1585018"/>
        </a:xfrm>
        <a:solidFill>
          <a:srgbClr val="014862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US" sz="1050" b="1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gm:t>
    </dgm:pt>
    <dgm:pt modelId="{3790277D-57F1-4E39-A0C2-37E6F483E959}" type="pres">
      <dgm:prSet presAssocID="{EC079709-D23A-413B-A757-BC664AAB28E3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C76F0995-1E04-473A-8C48-D72FC865E32D}" type="pres">
      <dgm:prSet presAssocID="{4581A2C2-67E7-4C86-8EB4-14C1045CCDD4}" presName="composite" presStyleCnt="0"/>
      <dgm:spPr/>
    </dgm:pt>
    <dgm:pt modelId="{57ABD49F-CD13-414E-8BF7-1843B977BE5B}" type="pres">
      <dgm:prSet presAssocID="{4581A2C2-67E7-4C86-8EB4-14C1045CCDD4}" presName="Parent1" presStyleLbl="node1" presStyleIdx="0" presStyleCnt="6">
        <dgm:presLayoutVars>
          <dgm:chMax val="1"/>
          <dgm:chPref val="1"/>
          <dgm:bulletEnabled val="1"/>
        </dgm:presLayoutVars>
      </dgm:prSet>
      <dgm:spPr>
        <a:prstGeom prst="hexagon">
          <a:avLst>
            <a:gd name="adj" fmla="val 25000"/>
            <a:gd name="vf" fmla="val 115470"/>
          </a:avLst>
        </a:prstGeom>
      </dgm:spPr>
      <dgm:t>
        <a:bodyPr/>
        <a:lstStyle/>
        <a:p>
          <a:endParaRPr lang="en-US"/>
        </a:p>
      </dgm:t>
    </dgm:pt>
    <dgm:pt modelId="{42F29734-0662-4CA0-B7FE-2F1FF6576FEC}" type="pres">
      <dgm:prSet presAssocID="{4581A2C2-67E7-4C86-8EB4-14C1045CCDD4}" presName="Childtext1" presStyleLbl="revTx" presStyleIdx="0" presStyleCnt="3">
        <dgm:presLayoutVars>
          <dgm:chMax val="0"/>
          <dgm:chPref val="0"/>
          <dgm:bulletEnabled val="1"/>
        </dgm:presLayoutVars>
      </dgm:prSet>
      <dgm:spPr>
        <a:xfrm>
          <a:off x="4564387" y="365469"/>
          <a:ext cx="2033196" cy="109311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en-US"/>
        </a:p>
      </dgm:t>
    </dgm:pt>
    <dgm:pt modelId="{CD1B20F6-4A21-4DD8-A960-9B7D00D02465}" type="pres">
      <dgm:prSet presAssocID="{4581A2C2-67E7-4C86-8EB4-14C1045CCDD4}" presName="BalanceSpacing" presStyleCnt="0"/>
      <dgm:spPr/>
    </dgm:pt>
    <dgm:pt modelId="{121D00C2-4BF7-47FE-AEE0-A8EBEE6B31D0}" type="pres">
      <dgm:prSet presAssocID="{4581A2C2-67E7-4C86-8EB4-14C1045CCDD4}" presName="BalanceSpacing1" presStyleCnt="0"/>
      <dgm:spPr/>
    </dgm:pt>
    <dgm:pt modelId="{43CCF866-996A-4E78-ADB4-B41C100AE8D9}" type="pres">
      <dgm:prSet presAssocID="{0D0086A8-8B01-4722-B3F3-0E1EF81263D2}" presName="Accent1Text" presStyleLbl="node1" presStyleIdx="1" presStyleCnt="6"/>
      <dgm:spPr>
        <a:prstGeom prst="hexagon">
          <a:avLst>
            <a:gd name="adj" fmla="val 25000"/>
            <a:gd name="vf" fmla="val 115470"/>
          </a:avLst>
        </a:prstGeom>
      </dgm:spPr>
      <dgm:t>
        <a:bodyPr/>
        <a:lstStyle/>
        <a:p>
          <a:endParaRPr lang="en-US"/>
        </a:p>
      </dgm:t>
    </dgm:pt>
    <dgm:pt modelId="{0991B7BA-8108-4BFB-9D74-5BBF1C8F769B}" type="pres">
      <dgm:prSet presAssocID="{0D0086A8-8B01-4722-B3F3-0E1EF81263D2}" presName="spaceBetweenRectangles" presStyleCnt="0"/>
      <dgm:spPr/>
    </dgm:pt>
    <dgm:pt modelId="{07D20785-FE6A-4DA0-A2D0-2133B009B19A}" type="pres">
      <dgm:prSet presAssocID="{AE68FCF3-F791-4213-A3A1-4B524F198404}" presName="composite" presStyleCnt="0"/>
      <dgm:spPr/>
    </dgm:pt>
    <dgm:pt modelId="{68914840-44B4-43DE-9125-E47F0F958146}" type="pres">
      <dgm:prSet presAssocID="{AE68FCF3-F791-4213-A3A1-4B524F198404}" presName="Parent1" presStyleLbl="node1" presStyleIdx="2" presStyleCnt="6">
        <dgm:presLayoutVars>
          <dgm:chMax val="1"/>
          <dgm:chPref val="1"/>
          <dgm:bulletEnabled val="1"/>
        </dgm:presLayoutVars>
      </dgm:prSet>
      <dgm:spPr>
        <a:prstGeom prst="hexagon">
          <a:avLst>
            <a:gd name="adj" fmla="val 25000"/>
            <a:gd name="vf" fmla="val 115470"/>
          </a:avLst>
        </a:prstGeom>
      </dgm:spPr>
      <dgm:t>
        <a:bodyPr/>
        <a:lstStyle/>
        <a:p>
          <a:endParaRPr lang="en-US"/>
        </a:p>
      </dgm:t>
    </dgm:pt>
    <dgm:pt modelId="{EC8DD768-09B2-4A6C-9411-DEBB9CC66699}" type="pres">
      <dgm:prSet presAssocID="{AE68FCF3-F791-4213-A3A1-4B524F198404}" presName="Childtext1" presStyleLbl="revTx" presStyleIdx="1" presStyleCnt="3">
        <dgm:presLayoutVars>
          <dgm:chMax val="0"/>
          <dgm:chPref val="0"/>
          <dgm:bulletEnabled val="1"/>
        </dgm:presLayoutVars>
      </dgm:prSet>
      <dgm:spPr>
        <a:xfrm>
          <a:off x="38885" y="1911864"/>
          <a:ext cx="1967609" cy="109311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en-US"/>
        </a:p>
      </dgm:t>
    </dgm:pt>
    <dgm:pt modelId="{1D7FF32F-FF0C-4A45-932B-38E8F2B45515}" type="pres">
      <dgm:prSet presAssocID="{AE68FCF3-F791-4213-A3A1-4B524F198404}" presName="BalanceSpacing" presStyleCnt="0"/>
      <dgm:spPr/>
    </dgm:pt>
    <dgm:pt modelId="{851D1FB4-22AD-449F-8234-01DA99BE050F}" type="pres">
      <dgm:prSet presAssocID="{AE68FCF3-F791-4213-A3A1-4B524F198404}" presName="BalanceSpacing1" presStyleCnt="0"/>
      <dgm:spPr/>
    </dgm:pt>
    <dgm:pt modelId="{64E6A7D0-9403-47F0-BB41-7A6F70E70AA5}" type="pres">
      <dgm:prSet presAssocID="{E4DD08B1-D6E1-4DA7-B5EF-6BD6E7DAC30D}" presName="Accent1Text" presStyleLbl="node1" presStyleIdx="3" presStyleCnt="6"/>
      <dgm:spPr>
        <a:prstGeom prst="hexagon">
          <a:avLst>
            <a:gd name="adj" fmla="val 25000"/>
            <a:gd name="vf" fmla="val 115470"/>
          </a:avLst>
        </a:prstGeom>
      </dgm:spPr>
      <dgm:t>
        <a:bodyPr/>
        <a:lstStyle/>
        <a:p>
          <a:endParaRPr lang="en-US"/>
        </a:p>
      </dgm:t>
    </dgm:pt>
    <dgm:pt modelId="{7128A9AA-0144-4D17-B1F0-CC7CE2FCC0C6}" type="pres">
      <dgm:prSet presAssocID="{E4DD08B1-D6E1-4DA7-B5EF-6BD6E7DAC30D}" presName="spaceBetweenRectangles" presStyleCnt="0"/>
      <dgm:spPr/>
    </dgm:pt>
    <dgm:pt modelId="{7781CA4F-3FC2-4214-A0AA-49E186D35613}" type="pres">
      <dgm:prSet presAssocID="{47AE767C-04C7-4D6D-A478-6F5DFB836BDF}" presName="composite" presStyleCnt="0"/>
      <dgm:spPr/>
    </dgm:pt>
    <dgm:pt modelId="{0BDB0F1E-0148-43D4-A85A-BCCAEC7F8A21}" type="pres">
      <dgm:prSet presAssocID="{47AE767C-04C7-4D6D-A478-6F5DFB836BDF}" presName="Parent1" presStyleLbl="node1" presStyleIdx="4" presStyleCnt="6">
        <dgm:presLayoutVars>
          <dgm:chMax val="1"/>
          <dgm:chPref val="1"/>
          <dgm:bulletEnabled val="1"/>
        </dgm:presLayoutVars>
      </dgm:prSet>
      <dgm:spPr>
        <a:prstGeom prst="hexagon">
          <a:avLst>
            <a:gd name="adj" fmla="val 25000"/>
            <a:gd name="vf" fmla="val 115470"/>
          </a:avLst>
        </a:prstGeom>
      </dgm:spPr>
      <dgm:t>
        <a:bodyPr/>
        <a:lstStyle/>
        <a:p>
          <a:endParaRPr lang="en-US"/>
        </a:p>
      </dgm:t>
    </dgm:pt>
    <dgm:pt modelId="{E27D4E08-0D28-4EA8-A4BA-2CA17ED0DD11}" type="pres">
      <dgm:prSet presAssocID="{47AE767C-04C7-4D6D-A478-6F5DFB836BDF}" presName="Childtext1" presStyleLbl="revTx" presStyleIdx="2" presStyleCnt="3">
        <dgm:presLayoutVars>
          <dgm:chMax val="0"/>
          <dgm:chPref val="0"/>
          <dgm:bulletEnabled val="1"/>
        </dgm:presLayoutVars>
      </dgm:prSet>
      <dgm:spPr>
        <a:xfrm>
          <a:off x="4564387" y="3458260"/>
          <a:ext cx="2033196" cy="109311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en-US"/>
        </a:p>
      </dgm:t>
    </dgm:pt>
    <dgm:pt modelId="{1A0214C0-6E5B-4990-8AA0-129A92F5E23D}" type="pres">
      <dgm:prSet presAssocID="{47AE767C-04C7-4D6D-A478-6F5DFB836BDF}" presName="BalanceSpacing" presStyleCnt="0"/>
      <dgm:spPr/>
    </dgm:pt>
    <dgm:pt modelId="{72382549-0DBB-491B-B194-F5897CD5E81C}" type="pres">
      <dgm:prSet presAssocID="{47AE767C-04C7-4D6D-A478-6F5DFB836BDF}" presName="BalanceSpacing1" presStyleCnt="0"/>
      <dgm:spPr/>
    </dgm:pt>
    <dgm:pt modelId="{40921B9D-5779-41D7-A060-73E4F8148C81}" type="pres">
      <dgm:prSet presAssocID="{04B590DD-EE90-43DB-99C2-A3CA7630D0C8}" presName="Accent1Text" presStyleLbl="node1" presStyleIdx="5" presStyleCnt="6"/>
      <dgm:spPr>
        <a:prstGeom prst="hexagon">
          <a:avLst>
            <a:gd name="adj" fmla="val 25000"/>
            <a:gd name="vf" fmla="val 115470"/>
          </a:avLst>
        </a:prstGeom>
      </dgm:spPr>
      <dgm:t>
        <a:bodyPr/>
        <a:lstStyle/>
        <a:p>
          <a:endParaRPr lang="en-US"/>
        </a:p>
      </dgm:t>
    </dgm:pt>
  </dgm:ptLst>
  <dgm:cxnLst>
    <dgm:cxn modelId="{E1CBC02B-BFE4-43AE-A9F6-71F5A07A753E}" type="presOf" srcId="{47AE767C-04C7-4D6D-A478-6F5DFB836BDF}" destId="{0BDB0F1E-0148-43D4-A85A-BCCAEC7F8A21}" srcOrd="0" destOrd="0" presId="urn:microsoft.com/office/officeart/2008/layout/AlternatingHexagons"/>
    <dgm:cxn modelId="{E024BAB1-09DD-4C20-BBD9-9030B6B26019}" type="presOf" srcId="{E4DD08B1-D6E1-4DA7-B5EF-6BD6E7DAC30D}" destId="{64E6A7D0-9403-47F0-BB41-7A6F70E70AA5}" srcOrd="0" destOrd="0" presId="urn:microsoft.com/office/officeart/2008/layout/AlternatingHexagons"/>
    <dgm:cxn modelId="{4B8CBC4E-C0A7-40BF-B62D-15287BB29E59}" type="presOf" srcId="{EC079709-D23A-413B-A757-BC664AAB28E3}" destId="{3790277D-57F1-4E39-A0C2-37E6F483E959}" srcOrd="0" destOrd="0" presId="urn:microsoft.com/office/officeart/2008/layout/AlternatingHexagons"/>
    <dgm:cxn modelId="{927039EE-73E1-4CCA-A2DF-E375CAA89A1B}" type="presOf" srcId="{4581A2C2-67E7-4C86-8EB4-14C1045CCDD4}" destId="{57ABD49F-CD13-414E-8BF7-1843B977BE5B}" srcOrd="0" destOrd="0" presId="urn:microsoft.com/office/officeart/2008/layout/AlternatingHexagons"/>
    <dgm:cxn modelId="{A43EEE56-4708-43B0-9BB4-936CF8330DEE}" srcId="{EC079709-D23A-413B-A757-BC664AAB28E3}" destId="{AE68FCF3-F791-4213-A3A1-4B524F198404}" srcOrd="1" destOrd="0" parTransId="{FAE92851-7BA7-4BF4-BAA5-4B8B945D56EF}" sibTransId="{E4DD08B1-D6E1-4DA7-B5EF-6BD6E7DAC30D}"/>
    <dgm:cxn modelId="{FC8134F1-78EE-4C41-936A-158AA8FC4000}" srcId="{EC079709-D23A-413B-A757-BC664AAB28E3}" destId="{47AE767C-04C7-4D6D-A478-6F5DFB836BDF}" srcOrd="2" destOrd="0" parTransId="{3CD78B52-1DD8-47A6-A36E-995E71C5A01D}" sibTransId="{04B590DD-EE90-43DB-99C2-A3CA7630D0C8}"/>
    <dgm:cxn modelId="{803E8042-2A15-4402-8509-57C4058D89C3}" type="presOf" srcId="{04B590DD-EE90-43DB-99C2-A3CA7630D0C8}" destId="{40921B9D-5779-41D7-A060-73E4F8148C81}" srcOrd="0" destOrd="0" presId="urn:microsoft.com/office/officeart/2008/layout/AlternatingHexagons"/>
    <dgm:cxn modelId="{0EA63867-A5F3-432E-9F66-A63D45615EBA}" type="presOf" srcId="{0D0086A8-8B01-4722-B3F3-0E1EF81263D2}" destId="{43CCF866-996A-4E78-ADB4-B41C100AE8D9}" srcOrd="0" destOrd="0" presId="urn:microsoft.com/office/officeart/2008/layout/AlternatingHexagons"/>
    <dgm:cxn modelId="{8770B222-7D49-4FC2-A9AB-FE3ACD18EB53}" type="presOf" srcId="{AE68FCF3-F791-4213-A3A1-4B524F198404}" destId="{68914840-44B4-43DE-9125-E47F0F958146}" srcOrd="0" destOrd="0" presId="urn:microsoft.com/office/officeart/2008/layout/AlternatingHexagons"/>
    <dgm:cxn modelId="{6C7A6AF3-8FA4-4617-B100-74EB2D30F650}" srcId="{EC079709-D23A-413B-A757-BC664AAB28E3}" destId="{4581A2C2-67E7-4C86-8EB4-14C1045CCDD4}" srcOrd="0" destOrd="0" parTransId="{AB45CFA1-F964-42AC-8947-78C690F7E247}" sibTransId="{0D0086A8-8B01-4722-B3F3-0E1EF81263D2}"/>
    <dgm:cxn modelId="{99F6CD9C-3138-43A4-9448-311C0001C2C2}" type="presParOf" srcId="{3790277D-57F1-4E39-A0C2-37E6F483E959}" destId="{C76F0995-1E04-473A-8C48-D72FC865E32D}" srcOrd="0" destOrd="0" presId="urn:microsoft.com/office/officeart/2008/layout/AlternatingHexagons"/>
    <dgm:cxn modelId="{D0603076-F35B-4DD1-B228-DFD288BA088E}" type="presParOf" srcId="{C76F0995-1E04-473A-8C48-D72FC865E32D}" destId="{57ABD49F-CD13-414E-8BF7-1843B977BE5B}" srcOrd="0" destOrd="0" presId="urn:microsoft.com/office/officeart/2008/layout/AlternatingHexagons"/>
    <dgm:cxn modelId="{EA84D499-8D6E-426E-A370-06B8F8F21CEC}" type="presParOf" srcId="{C76F0995-1E04-473A-8C48-D72FC865E32D}" destId="{42F29734-0662-4CA0-B7FE-2F1FF6576FEC}" srcOrd="1" destOrd="0" presId="urn:microsoft.com/office/officeart/2008/layout/AlternatingHexagons"/>
    <dgm:cxn modelId="{CFBE745C-A57A-4122-81BE-E3DCDEC254F1}" type="presParOf" srcId="{C76F0995-1E04-473A-8C48-D72FC865E32D}" destId="{CD1B20F6-4A21-4DD8-A960-9B7D00D02465}" srcOrd="2" destOrd="0" presId="urn:microsoft.com/office/officeart/2008/layout/AlternatingHexagons"/>
    <dgm:cxn modelId="{6CEF6722-631A-4A58-8B7B-7E501D8E6EC8}" type="presParOf" srcId="{C76F0995-1E04-473A-8C48-D72FC865E32D}" destId="{121D00C2-4BF7-47FE-AEE0-A8EBEE6B31D0}" srcOrd="3" destOrd="0" presId="urn:microsoft.com/office/officeart/2008/layout/AlternatingHexagons"/>
    <dgm:cxn modelId="{9300EC67-8BA1-43D1-AD98-1798CEF6EE8F}" type="presParOf" srcId="{C76F0995-1E04-473A-8C48-D72FC865E32D}" destId="{43CCF866-996A-4E78-ADB4-B41C100AE8D9}" srcOrd="4" destOrd="0" presId="urn:microsoft.com/office/officeart/2008/layout/AlternatingHexagons"/>
    <dgm:cxn modelId="{D67F6656-5E71-431C-8F5C-B5D813D363CB}" type="presParOf" srcId="{3790277D-57F1-4E39-A0C2-37E6F483E959}" destId="{0991B7BA-8108-4BFB-9D74-5BBF1C8F769B}" srcOrd="1" destOrd="0" presId="urn:microsoft.com/office/officeart/2008/layout/AlternatingHexagons"/>
    <dgm:cxn modelId="{B1D87219-0FFC-4F4F-87FD-23E49CA80977}" type="presParOf" srcId="{3790277D-57F1-4E39-A0C2-37E6F483E959}" destId="{07D20785-FE6A-4DA0-A2D0-2133B009B19A}" srcOrd="2" destOrd="0" presId="urn:microsoft.com/office/officeart/2008/layout/AlternatingHexagons"/>
    <dgm:cxn modelId="{365ECA55-B3D9-4F98-B289-1BC3B4C278F2}" type="presParOf" srcId="{07D20785-FE6A-4DA0-A2D0-2133B009B19A}" destId="{68914840-44B4-43DE-9125-E47F0F958146}" srcOrd="0" destOrd="0" presId="urn:microsoft.com/office/officeart/2008/layout/AlternatingHexagons"/>
    <dgm:cxn modelId="{98E87830-EBC7-4B98-B75F-FF794C0A3264}" type="presParOf" srcId="{07D20785-FE6A-4DA0-A2D0-2133B009B19A}" destId="{EC8DD768-09B2-4A6C-9411-DEBB9CC66699}" srcOrd="1" destOrd="0" presId="urn:microsoft.com/office/officeart/2008/layout/AlternatingHexagons"/>
    <dgm:cxn modelId="{914980E2-5F52-4AEC-8F54-26A0B1DB8F87}" type="presParOf" srcId="{07D20785-FE6A-4DA0-A2D0-2133B009B19A}" destId="{1D7FF32F-FF0C-4A45-932B-38E8F2B45515}" srcOrd="2" destOrd="0" presId="urn:microsoft.com/office/officeart/2008/layout/AlternatingHexagons"/>
    <dgm:cxn modelId="{33728244-DE79-429E-B6BD-D54AFB8ACA62}" type="presParOf" srcId="{07D20785-FE6A-4DA0-A2D0-2133B009B19A}" destId="{851D1FB4-22AD-449F-8234-01DA99BE050F}" srcOrd="3" destOrd="0" presId="urn:microsoft.com/office/officeart/2008/layout/AlternatingHexagons"/>
    <dgm:cxn modelId="{1C940029-B09A-494F-AAAE-4F03883AAF99}" type="presParOf" srcId="{07D20785-FE6A-4DA0-A2D0-2133B009B19A}" destId="{64E6A7D0-9403-47F0-BB41-7A6F70E70AA5}" srcOrd="4" destOrd="0" presId="urn:microsoft.com/office/officeart/2008/layout/AlternatingHexagons"/>
    <dgm:cxn modelId="{61251FF0-B4FA-45C4-98B3-5D0BD72BE953}" type="presParOf" srcId="{3790277D-57F1-4E39-A0C2-37E6F483E959}" destId="{7128A9AA-0144-4D17-B1F0-CC7CE2FCC0C6}" srcOrd="3" destOrd="0" presId="urn:microsoft.com/office/officeart/2008/layout/AlternatingHexagons"/>
    <dgm:cxn modelId="{1A8C84CA-A182-48FD-85B9-513C99A9FB4B}" type="presParOf" srcId="{3790277D-57F1-4E39-A0C2-37E6F483E959}" destId="{7781CA4F-3FC2-4214-A0AA-49E186D35613}" srcOrd="4" destOrd="0" presId="urn:microsoft.com/office/officeart/2008/layout/AlternatingHexagons"/>
    <dgm:cxn modelId="{7AACC471-77E8-471E-AC51-19CE86C72988}" type="presParOf" srcId="{7781CA4F-3FC2-4214-A0AA-49E186D35613}" destId="{0BDB0F1E-0148-43D4-A85A-BCCAEC7F8A21}" srcOrd="0" destOrd="0" presId="urn:microsoft.com/office/officeart/2008/layout/AlternatingHexagons"/>
    <dgm:cxn modelId="{19B86DE2-C48F-4047-A194-E0C571570299}" type="presParOf" srcId="{7781CA4F-3FC2-4214-A0AA-49E186D35613}" destId="{E27D4E08-0D28-4EA8-A4BA-2CA17ED0DD11}" srcOrd="1" destOrd="0" presId="urn:microsoft.com/office/officeart/2008/layout/AlternatingHexagons"/>
    <dgm:cxn modelId="{D0D70BF2-6816-4E69-9711-6FF887BFDDD7}" type="presParOf" srcId="{7781CA4F-3FC2-4214-A0AA-49E186D35613}" destId="{1A0214C0-6E5B-4990-8AA0-129A92F5E23D}" srcOrd="2" destOrd="0" presId="urn:microsoft.com/office/officeart/2008/layout/AlternatingHexagons"/>
    <dgm:cxn modelId="{3630993E-29D6-421C-A716-5887B3C6D01B}" type="presParOf" srcId="{7781CA4F-3FC2-4214-A0AA-49E186D35613}" destId="{72382549-0DBB-491B-B194-F5897CD5E81C}" srcOrd="3" destOrd="0" presId="urn:microsoft.com/office/officeart/2008/layout/AlternatingHexagons"/>
    <dgm:cxn modelId="{35661390-85CC-48D3-B7F5-164040655981}" type="presParOf" srcId="{7781CA4F-3FC2-4214-A0AA-49E186D35613}" destId="{40921B9D-5779-41D7-A060-73E4F8148C81}" srcOrd="4" destOrd="0" presId="urn:microsoft.com/office/officeart/2008/layout/AlternatingHexagons"/>
  </dgm:cxnLst>
  <dgm:bg/>
  <dgm:whole>
    <a:ln w="57150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BD49F-CD13-414E-8BF7-1843B977BE5B}">
      <dsp:nvSpPr>
        <dsp:cNvPr id="0" name=""/>
        <dsp:cNvSpPr/>
      </dsp:nvSpPr>
      <dsp:spPr>
        <a:xfrm rot="5400000">
          <a:off x="2633106" y="514881"/>
          <a:ext cx="1729348" cy="1504533"/>
        </a:xfrm>
        <a:prstGeom prst="hexagon">
          <a:avLst>
            <a:gd name="adj" fmla="val 25000"/>
            <a:gd name="vf" fmla="val 115470"/>
          </a:avLst>
        </a:prstGeom>
        <a:solidFill>
          <a:srgbClr val="014862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sp:txBody>
      <dsp:txXfrm rot="-5400000">
        <a:off x="2979969" y="671964"/>
        <a:ext cx="1035621" cy="1190368"/>
      </dsp:txXfrm>
    </dsp:sp>
    <dsp:sp modelId="{42F29734-0662-4CA0-B7FE-2F1FF6576FEC}">
      <dsp:nvSpPr>
        <dsp:cNvPr id="0" name=""/>
        <dsp:cNvSpPr/>
      </dsp:nvSpPr>
      <dsp:spPr>
        <a:xfrm>
          <a:off x="4295702" y="748343"/>
          <a:ext cx="1929953" cy="1037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CCF866-996A-4E78-ADB4-B41C100AE8D9}">
      <dsp:nvSpPr>
        <dsp:cNvPr id="0" name=""/>
        <dsp:cNvSpPr/>
      </dsp:nvSpPr>
      <dsp:spPr>
        <a:xfrm rot="5400000">
          <a:off x="1008210" y="514881"/>
          <a:ext cx="1729348" cy="1504533"/>
        </a:xfrm>
        <a:prstGeom prst="hexagon">
          <a:avLst>
            <a:gd name="adj" fmla="val 25000"/>
            <a:gd name="vf" fmla="val 115470"/>
          </a:avLst>
        </a:prstGeom>
        <a:solidFill>
          <a:srgbClr val="0CA5AA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sp:txBody>
      <dsp:txXfrm rot="-5400000">
        <a:off x="1355073" y="671964"/>
        <a:ext cx="1035621" cy="1190368"/>
      </dsp:txXfrm>
    </dsp:sp>
    <dsp:sp modelId="{68914840-44B4-43DE-9125-E47F0F958146}">
      <dsp:nvSpPr>
        <dsp:cNvPr id="0" name=""/>
        <dsp:cNvSpPr/>
      </dsp:nvSpPr>
      <dsp:spPr>
        <a:xfrm rot="5400000">
          <a:off x="1817545" y="1982753"/>
          <a:ext cx="1729348" cy="1504533"/>
        </a:xfrm>
        <a:prstGeom prst="hexagon">
          <a:avLst>
            <a:gd name="adj" fmla="val 25000"/>
            <a:gd name="vf" fmla="val 115470"/>
          </a:avLst>
        </a:prstGeom>
        <a:solidFill>
          <a:srgbClr val="016B91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ysClr val="window" lastClr="FFFFFF"/>
              </a:solidFill>
              <a:latin typeface="Myriad Pro Cond" panose="020B0506030403020204" pitchFamily="34" charset="0"/>
              <a:ea typeface="+mn-ea"/>
              <a:cs typeface="+mn-cs"/>
            </a:rPr>
            <a:t>AKURASI</a:t>
          </a:r>
          <a:endParaRPr lang="en-US" sz="2000" b="1" kern="1200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sp:txBody>
      <dsp:txXfrm rot="-5400000">
        <a:off x="2164408" y="2139836"/>
        <a:ext cx="1035621" cy="1190368"/>
      </dsp:txXfrm>
    </dsp:sp>
    <dsp:sp modelId="{EC8DD768-09B2-4A6C-9411-DEBB9CC66699}">
      <dsp:nvSpPr>
        <dsp:cNvPr id="0" name=""/>
        <dsp:cNvSpPr/>
      </dsp:nvSpPr>
      <dsp:spPr>
        <a:xfrm>
          <a:off x="0" y="2216215"/>
          <a:ext cx="1867696" cy="1037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6A7D0-9403-47F0-BB41-7A6F70E70AA5}">
      <dsp:nvSpPr>
        <dsp:cNvPr id="0" name=""/>
        <dsp:cNvSpPr/>
      </dsp:nvSpPr>
      <dsp:spPr>
        <a:xfrm rot="5400000">
          <a:off x="3442441" y="1982753"/>
          <a:ext cx="1729348" cy="1504533"/>
        </a:xfrm>
        <a:prstGeom prst="hexagon">
          <a:avLst>
            <a:gd name="adj" fmla="val 25000"/>
            <a:gd name="vf" fmla="val 115470"/>
          </a:avLst>
        </a:prstGeom>
        <a:solidFill>
          <a:srgbClr val="C7EBE9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sp:txBody>
      <dsp:txXfrm rot="-5400000">
        <a:off x="3789304" y="2139836"/>
        <a:ext cx="1035621" cy="1190368"/>
      </dsp:txXfrm>
    </dsp:sp>
    <dsp:sp modelId="{0BDB0F1E-0148-43D4-A85A-BCCAEC7F8A21}">
      <dsp:nvSpPr>
        <dsp:cNvPr id="0" name=""/>
        <dsp:cNvSpPr/>
      </dsp:nvSpPr>
      <dsp:spPr>
        <a:xfrm rot="5400000">
          <a:off x="2633106" y="3450624"/>
          <a:ext cx="1729348" cy="1504533"/>
        </a:xfrm>
        <a:prstGeom prst="hexagon">
          <a:avLst>
            <a:gd name="adj" fmla="val 25000"/>
            <a:gd name="vf" fmla="val 115470"/>
          </a:avLst>
        </a:prstGeom>
        <a:solidFill>
          <a:srgbClr val="0CA5AA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ysClr val="window" lastClr="FFFFFF"/>
              </a:solidFill>
              <a:latin typeface="Myriad Pro Cond" panose="020B0506030403020204" pitchFamily="34" charset="0"/>
              <a:ea typeface="+mn-ea"/>
              <a:cs typeface="+mn-cs"/>
            </a:rPr>
            <a:t>AKTUALI-TAS </a:t>
          </a:r>
          <a:r>
            <a:rPr lang="id-ID" sz="1800" b="1" kern="1200" dirty="0" smtClean="0">
              <a:solidFill>
                <a:sysClr val="window" lastClr="FFFFFF"/>
              </a:solidFill>
              <a:latin typeface="Myriad Pro Cond" panose="020B0506030403020204" pitchFamily="34" charset="0"/>
              <a:ea typeface="+mn-ea"/>
              <a:cs typeface="+mn-cs"/>
            </a:rPr>
            <a:t>DAN</a:t>
          </a:r>
          <a:r>
            <a:rPr lang="en-US" sz="1800" b="1" kern="1200" dirty="0" smtClean="0">
              <a:solidFill>
                <a:sysClr val="window" lastClr="FFFFFF"/>
              </a:solidFill>
              <a:latin typeface="Myriad Pro Cond" panose="020B0506030403020204" pitchFamily="34" charset="0"/>
              <a:ea typeface="+mn-ea"/>
              <a:cs typeface="+mn-cs"/>
            </a:rPr>
            <a:t> TEPAT WAKTU</a:t>
          </a:r>
          <a:endParaRPr lang="en-US" sz="1800" b="1" kern="1200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sp:txBody>
      <dsp:txXfrm rot="-5400000">
        <a:off x="2979969" y="3607707"/>
        <a:ext cx="1035621" cy="1190368"/>
      </dsp:txXfrm>
    </dsp:sp>
    <dsp:sp modelId="{E27D4E08-0D28-4EA8-A4BA-2CA17ED0DD11}">
      <dsp:nvSpPr>
        <dsp:cNvPr id="0" name=""/>
        <dsp:cNvSpPr/>
      </dsp:nvSpPr>
      <dsp:spPr>
        <a:xfrm>
          <a:off x="4295702" y="3684086"/>
          <a:ext cx="1929953" cy="1037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921B9D-5779-41D7-A060-73E4F8148C81}">
      <dsp:nvSpPr>
        <dsp:cNvPr id="0" name=""/>
        <dsp:cNvSpPr/>
      </dsp:nvSpPr>
      <dsp:spPr>
        <a:xfrm rot="5400000">
          <a:off x="1008210" y="3450624"/>
          <a:ext cx="1729348" cy="1504533"/>
        </a:xfrm>
        <a:prstGeom prst="hexagon">
          <a:avLst>
            <a:gd name="adj" fmla="val 25000"/>
            <a:gd name="vf" fmla="val 115470"/>
          </a:avLst>
        </a:prstGeom>
        <a:solidFill>
          <a:srgbClr val="014862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b="1" kern="1200" dirty="0">
            <a:solidFill>
              <a:sysClr val="window" lastClr="FFFFFF"/>
            </a:solidFill>
            <a:latin typeface="Myriad Pro Cond" panose="020B0506030403020204" pitchFamily="34" charset="0"/>
            <a:ea typeface="+mn-ea"/>
            <a:cs typeface="+mn-cs"/>
          </a:endParaRPr>
        </a:p>
      </dsp:txBody>
      <dsp:txXfrm rot="-5400000">
        <a:off x="1355073" y="3607707"/>
        <a:ext cx="1035621" cy="1190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0.80012</cdr:x>
      <cdr:y>0.23817</cdr:y>
    </cdr:from>
    <cdr:to>
      <cdr:x>0.97673</cdr:x>
      <cdr:y>0.33062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8884416" y="1184136"/>
          <a:ext cx="1961052" cy="459644"/>
        </a:xfrm>
        <a:prstGeom xmlns:a="http://schemas.openxmlformats.org/drawingml/2006/main" prst="rect">
          <a:avLst/>
        </a:prstGeom>
        <a:solidFill xmlns:a="http://schemas.openxmlformats.org/drawingml/2006/main">
          <a:srgbClr val="016B91"/>
        </a:solidFill>
      </cdr:spPr>
      <cdr:txBody>
        <a:bodyPr xmlns:a="http://schemas.openxmlformats.org/drawingml/2006/main" vertOverflow="clip" wrap="square" rtlCol="0" anchor="ctr"/>
        <a:lstStyle xmlns:a="http://schemas.openxmlformats.org/drawingml/2006/main"/>
        <a:p xmlns:a="http://schemas.openxmlformats.org/drawingml/2006/main">
          <a:pPr algn="ctr"/>
          <a:r>
            <a:rPr lang="en-US" sz="1600" dirty="0" err="1" smtClean="0">
              <a:solidFill>
                <a:srgbClr val="FEFEFE"/>
              </a:solidFill>
            </a:rPr>
            <a:t>Ditjen</a:t>
          </a:r>
          <a:r>
            <a:rPr lang="en-US" sz="1600" dirty="0" smtClean="0">
              <a:solidFill>
                <a:srgbClr val="FEFEFE"/>
              </a:solidFill>
            </a:rPr>
            <a:t> PKH</a:t>
          </a:r>
          <a:endParaRPr lang="en-US" sz="1600" dirty="0">
            <a:solidFill>
              <a:srgbClr val="FEFEFE"/>
            </a:solidFill>
          </a:endParaRPr>
        </a:p>
      </cdr:txBody>
    </cdr:sp>
  </cdr:relSizeAnchor>
  <cdr:relSizeAnchor xmlns:cdr="http://schemas.openxmlformats.org/drawingml/2006/chartDrawing">
    <cdr:from>
      <cdr:x>0.80214</cdr:x>
      <cdr:y>0.40961</cdr:y>
    </cdr:from>
    <cdr:to>
      <cdr:x>0.97673</cdr:x>
      <cdr:y>0.53223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8906837" y="2036523"/>
          <a:ext cx="1938622" cy="609600"/>
        </a:xfrm>
        <a:prstGeom xmlns:a="http://schemas.openxmlformats.org/drawingml/2006/main" prst="rect">
          <a:avLst/>
        </a:prstGeom>
        <a:solidFill xmlns:a="http://schemas.openxmlformats.org/drawingml/2006/main">
          <a:srgbClr val="F37A49"/>
        </a:solidFill>
      </cdr:spPr>
      <cdr:txBody>
        <a:bodyPr xmlns:a="http://schemas.openxmlformats.org/drawingml/2006/main" wrap="square" rtlCol="0" anchor="ctr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600" dirty="0" smtClean="0">
              <a:solidFill>
                <a:schemeClr val="tx1"/>
              </a:solidFill>
            </a:rPr>
            <a:t>Parameter </a:t>
          </a:r>
          <a:r>
            <a:rPr lang="en-US" sz="1600" dirty="0" err="1" smtClean="0">
              <a:solidFill>
                <a:schemeClr val="tx1"/>
              </a:solidFill>
            </a:rPr>
            <a:t>Terkoreksi</a:t>
          </a:r>
          <a:endParaRPr lang="en-US" sz="1600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0.72665</cdr:x>
      <cdr:y>0.27168</cdr:y>
    </cdr:from>
    <cdr:to>
      <cdr:x>0.80214</cdr:x>
      <cdr:y>0.47092</cdr:y>
    </cdr:to>
    <cdr:cxnSp macro="">
      <cdr:nvCxnSpPr>
        <cdr:cNvPr id="8" name="Straight Arrow Connector 7"/>
        <cdr:cNvCxnSpPr>
          <a:stCxn xmlns:a="http://schemas.openxmlformats.org/drawingml/2006/main" id="6" idx="1"/>
        </cdr:cNvCxnSpPr>
      </cdr:nvCxnSpPr>
      <cdr:spPr>
        <a:xfrm xmlns:a="http://schemas.openxmlformats.org/drawingml/2006/main" flipH="1" flipV="1">
          <a:off x="8068653" y="1350723"/>
          <a:ext cx="838184" cy="99060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  <a:prstDash val="sysDash"/>
          <a:headEnd type="none" w="med" len="med"/>
          <a:tailEnd type="arrow" w="med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0.73657</cdr:x>
      <cdr:y>0.16269</cdr:y>
    </cdr:from>
    <cdr:to>
      <cdr:x>0.80012</cdr:x>
      <cdr:y>0.28439</cdr:y>
    </cdr:to>
    <cdr:cxnSp macro="">
      <cdr:nvCxnSpPr>
        <cdr:cNvPr id="16" name="Straight Arrow Connector 15"/>
        <cdr:cNvCxnSpPr>
          <a:stCxn xmlns:a="http://schemas.openxmlformats.org/drawingml/2006/main" id="4" idx="1"/>
        </cdr:cNvCxnSpPr>
      </cdr:nvCxnSpPr>
      <cdr:spPr>
        <a:xfrm xmlns:a="http://schemas.openxmlformats.org/drawingml/2006/main" flipH="1" flipV="1">
          <a:off x="8178766" y="808864"/>
          <a:ext cx="705650" cy="605070"/>
        </a:xfrm>
        <a:prstGeom xmlns:a="http://schemas.openxmlformats.org/drawingml/2006/main" prst="straightConnector1">
          <a:avLst/>
        </a:prstGeom>
        <a:ln xmlns:a="http://schemas.openxmlformats.org/drawingml/2006/main" w="19050">
          <a:solidFill>
            <a:schemeClr val="bg1">
              <a:lumMod val="50000"/>
            </a:schemeClr>
          </a:solidFill>
          <a:prstDash val="sysDash"/>
          <a:headEnd type="none" w="med" len="med"/>
          <a:tailEnd type="arrow" w="med" len="med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B190-7F4F-4C5C-AAA7-36F7992A299F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71908-0F49-4934-8F86-2FC7DD42B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634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BC3F8-F5DD-4F07-A110-283749C12F96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BCE8B-9737-41BA-B23C-46888E4B7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91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96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FB6B-6918-499D-BCFB-3FDC25133CA5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79" b="3548"/>
          <a:stretch/>
        </p:blipFill>
        <p:spPr>
          <a:xfrm>
            <a:off x="4498355" y="265043"/>
            <a:ext cx="7375593" cy="6321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rgbClr val="01486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-562708" y="4318781"/>
            <a:ext cx="2750448" cy="2750448"/>
          </a:xfrm>
          <a:prstGeom prst="ellipse">
            <a:avLst/>
          </a:prstGeom>
          <a:gradFill flip="none" rotWithShape="1">
            <a:gsLst>
              <a:gs pos="57000">
                <a:srgbClr val="014B65"/>
              </a:gs>
              <a:gs pos="3000">
                <a:srgbClr val="0CA5AA"/>
              </a:gs>
              <a:gs pos="100000">
                <a:srgbClr val="012A39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27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8902700" y="3797299"/>
            <a:ext cx="2807156" cy="2644705"/>
            <a:chOff x="5608" y="2392"/>
            <a:chExt cx="1728" cy="1628"/>
          </a:xfr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</p:grpSpPr>
        <p:sp>
          <p:nvSpPr>
            <p:cNvPr id="14" name="Freeform 5"/>
            <p:cNvSpPr>
              <a:spLocks/>
            </p:cNvSpPr>
            <p:nvPr userDrawn="1"/>
          </p:nvSpPr>
          <p:spPr bwMode="auto">
            <a:xfrm>
              <a:off x="5608" y="3225"/>
              <a:ext cx="258" cy="795"/>
            </a:xfrm>
            <a:custGeom>
              <a:avLst/>
              <a:gdLst>
                <a:gd name="T0" fmla="*/ 2432 w 2700"/>
                <a:gd name="T1" fmla="*/ 0 h 8305"/>
                <a:gd name="T2" fmla="*/ 268 w 2700"/>
                <a:gd name="T3" fmla="*/ 0 h 8305"/>
                <a:gd name="T4" fmla="*/ 0 w 2700"/>
                <a:gd name="T5" fmla="*/ 268 h 8305"/>
                <a:gd name="T6" fmla="*/ 0 w 2700"/>
                <a:gd name="T7" fmla="*/ 8036 h 8305"/>
                <a:gd name="T8" fmla="*/ 268 w 2700"/>
                <a:gd name="T9" fmla="*/ 8305 h 8305"/>
                <a:gd name="T10" fmla="*/ 2432 w 2700"/>
                <a:gd name="T11" fmla="*/ 8305 h 8305"/>
                <a:gd name="T12" fmla="*/ 2700 w 2700"/>
                <a:gd name="T13" fmla="*/ 8036 h 8305"/>
                <a:gd name="T14" fmla="*/ 2700 w 2700"/>
                <a:gd name="T15" fmla="*/ 5585 h 8305"/>
                <a:gd name="T16" fmla="*/ 2432 w 2700"/>
                <a:gd name="T17" fmla="*/ 5317 h 8305"/>
                <a:gd name="T18" fmla="*/ 2163 w 2700"/>
                <a:gd name="T19" fmla="*/ 5585 h 8305"/>
                <a:gd name="T20" fmla="*/ 2163 w 2700"/>
                <a:gd name="T21" fmla="*/ 7768 h 8305"/>
                <a:gd name="T22" fmla="*/ 536 w 2700"/>
                <a:gd name="T23" fmla="*/ 7768 h 8305"/>
                <a:gd name="T24" fmla="*/ 536 w 2700"/>
                <a:gd name="T25" fmla="*/ 536 h 8305"/>
                <a:gd name="T26" fmla="*/ 2163 w 2700"/>
                <a:gd name="T27" fmla="*/ 536 h 8305"/>
                <a:gd name="T28" fmla="*/ 2163 w 2700"/>
                <a:gd name="T29" fmla="*/ 4691 h 8305"/>
                <a:gd name="T30" fmla="*/ 2432 w 2700"/>
                <a:gd name="T31" fmla="*/ 4959 h 8305"/>
                <a:gd name="T32" fmla="*/ 2700 w 2700"/>
                <a:gd name="T33" fmla="*/ 4691 h 8305"/>
                <a:gd name="T34" fmla="*/ 2700 w 2700"/>
                <a:gd name="T35" fmla="*/ 268 h 8305"/>
                <a:gd name="T36" fmla="*/ 2432 w 2700"/>
                <a:gd name="T37" fmla="*/ 0 h 8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8305">
                  <a:moveTo>
                    <a:pt x="2432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036"/>
                  </a:lnTo>
                  <a:cubicBezTo>
                    <a:pt x="0" y="8184"/>
                    <a:pt x="120" y="8305"/>
                    <a:pt x="268" y="8305"/>
                  </a:cubicBezTo>
                  <a:lnTo>
                    <a:pt x="2432" y="8305"/>
                  </a:lnTo>
                  <a:cubicBezTo>
                    <a:pt x="2580" y="8305"/>
                    <a:pt x="2700" y="8184"/>
                    <a:pt x="2700" y="8036"/>
                  </a:cubicBezTo>
                  <a:lnTo>
                    <a:pt x="2700" y="5585"/>
                  </a:lnTo>
                  <a:cubicBezTo>
                    <a:pt x="2700" y="5437"/>
                    <a:pt x="2580" y="5317"/>
                    <a:pt x="2432" y="5317"/>
                  </a:cubicBezTo>
                  <a:cubicBezTo>
                    <a:pt x="2283" y="5317"/>
                    <a:pt x="2163" y="5437"/>
                    <a:pt x="2163" y="5585"/>
                  </a:cubicBezTo>
                  <a:lnTo>
                    <a:pt x="2163" y="7768"/>
                  </a:lnTo>
                  <a:lnTo>
                    <a:pt x="536" y="7768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4691"/>
                  </a:lnTo>
                  <a:cubicBezTo>
                    <a:pt x="2163" y="4839"/>
                    <a:pt x="2283" y="4959"/>
                    <a:pt x="2432" y="4959"/>
                  </a:cubicBezTo>
                  <a:cubicBezTo>
                    <a:pt x="2580" y="4959"/>
                    <a:pt x="2700" y="4839"/>
                    <a:pt x="2700" y="4691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5975" y="3464"/>
              <a:ext cx="259" cy="556"/>
            </a:xfrm>
            <a:custGeom>
              <a:avLst/>
              <a:gdLst>
                <a:gd name="T0" fmla="*/ 2431 w 2699"/>
                <a:gd name="T1" fmla="*/ 0 h 5809"/>
                <a:gd name="T2" fmla="*/ 268 w 2699"/>
                <a:gd name="T3" fmla="*/ 0 h 5809"/>
                <a:gd name="T4" fmla="*/ 0 w 2699"/>
                <a:gd name="T5" fmla="*/ 268 h 5809"/>
                <a:gd name="T6" fmla="*/ 0 w 2699"/>
                <a:gd name="T7" fmla="*/ 5540 h 5809"/>
                <a:gd name="T8" fmla="*/ 268 w 2699"/>
                <a:gd name="T9" fmla="*/ 5809 h 5809"/>
                <a:gd name="T10" fmla="*/ 2431 w 2699"/>
                <a:gd name="T11" fmla="*/ 5809 h 5809"/>
                <a:gd name="T12" fmla="*/ 2699 w 2699"/>
                <a:gd name="T13" fmla="*/ 5540 h 5809"/>
                <a:gd name="T14" fmla="*/ 2699 w 2699"/>
                <a:gd name="T15" fmla="*/ 268 h 5809"/>
                <a:gd name="T16" fmla="*/ 2431 w 2699"/>
                <a:gd name="T17" fmla="*/ 0 h 5809"/>
                <a:gd name="T18" fmla="*/ 2163 w 2699"/>
                <a:gd name="T19" fmla="*/ 5272 h 5809"/>
                <a:gd name="T20" fmla="*/ 536 w 2699"/>
                <a:gd name="T21" fmla="*/ 5272 h 5809"/>
                <a:gd name="T22" fmla="*/ 536 w 2699"/>
                <a:gd name="T23" fmla="*/ 536 h 5809"/>
                <a:gd name="T24" fmla="*/ 2163 w 2699"/>
                <a:gd name="T25" fmla="*/ 536 h 5809"/>
                <a:gd name="T26" fmla="*/ 2163 w 2699"/>
                <a:gd name="T27" fmla="*/ 5272 h 5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99" h="5809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5540"/>
                  </a:lnTo>
                  <a:cubicBezTo>
                    <a:pt x="0" y="5688"/>
                    <a:pt x="120" y="5809"/>
                    <a:pt x="268" y="5809"/>
                  </a:cubicBezTo>
                  <a:lnTo>
                    <a:pt x="2431" y="5809"/>
                  </a:lnTo>
                  <a:cubicBezTo>
                    <a:pt x="2579" y="5809"/>
                    <a:pt x="2699" y="5688"/>
                    <a:pt x="2699" y="5540"/>
                  </a:cubicBezTo>
                  <a:lnTo>
                    <a:pt x="2699" y="268"/>
                  </a:lnTo>
                  <a:cubicBezTo>
                    <a:pt x="2699" y="120"/>
                    <a:pt x="2579" y="0"/>
                    <a:pt x="2431" y="0"/>
                  </a:cubicBezTo>
                  <a:close/>
                  <a:moveTo>
                    <a:pt x="2163" y="5272"/>
                  </a:moveTo>
                  <a:lnTo>
                    <a:pt x="536" y="5272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5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6343" y="3066"/>
              <a:ext cx="258" cy="954"/>
            </a:xfrm>
            <a:custGeom>
              <a:avLst/>
              <a:gdLst>
                <a:gd name="T0" fmla="*/ 2432 w 2700"/>
                <a:gd name="T1" fmla="*/ 0 h 9970"/>
                <a:gd name="T2" fmla="*/ 269 w 2700"/>
                <a:gd name="T3" fmla="*/ 0 h 9970"/>
                <a:gd name="T4" fmla="*/ 0 w 2700"/>
                <a:gd name="T5" fmla="*/ 269 h 9970"/>
                <a:gd name="T6" fmla="*/ 0 w 2700"/>
                <a:gd name="T7" fmla="*/ 9701 h 9970"/>
                <a:gd name="T8" fmla="*/ 268 w 2700"/>
                <a:gd name="T9" fmla="*/ 9970 h 9970"/>
                <a:gd name="T10" fmla="*/ 2432 w 2700"/>
                <a:gd name="T11" fmla="*/ 9970 h 9970"/>
                <a:gd name="T12" fmla="*/ 2700 w 2700"/>
                <a:gd name="T13" fmla="*/ 9701 h 9970"/>
                <a:gd name="T14" fmla="*/ 2700 w 2700"/>
                <a:gd name="T15" fmla="*/ 269 h 9970"/>
                <a:gd name="T16" fmla="*/ 2432 w 2700"/>
                <a:gd name="T17" fmla="*/ 0 h 9970"/>
                <a:gd name="T18" fmla="*/ 2164 w 2700"/>
                <a:gd name="T19" fmla="*/ 9433 h 9970"/>
                <a:gd name="T20" fmla="*/ 537 w 2700"/>
                <a:gd name="T21" fmla="*/ 9433 h 9970"/>
                <a:gd name="T22" fmla="*/ 537 w 2700"/>
                <a:gd name="T23" fmla="*/ 537 h 9970"/>
                <a:gd name="T24" fmla="*/ 2164 w 2700"/>
                <a:gd name="T25" fmla="*/ 537 h 9970"/>
                <a:gd name="T26" fmla="*/ 2164 w 2700"/>
                <a:gd name="T27" fmla="*/ 9433 h 9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9970">
                  <a:moveTo>
                    <a:pt x="2432" y="0"/>
                  </a:moveTo>
                  <a:lnTo>
                    <a:pt x="269" y="0"/>
                  </a:lnTo>
                  <a:cubicBezTo>
                    <a:pt x="120" y="0"/>
                    <a:pt x="0" y="120"/>
                    <a:pt x="0" y="269"/>
                  </a:cubicBezTo>
                  <a:lnTo>
                    <a:pt x="0" y="9701"/>
                  </a:lnTo>
                  <a:cubicBezTo>
                    <a:pt x="0" y="9849"/>
                    <a:pt x="120" y="9970"/>
                    <a:pt x="268" y="9970"/>
                  </a:cubicBezTo>
                  <a:lnTo>
                    <a:pt x="2432" y="9970"/>
                  </a:lnTo>
                  <a:cubicBezTo>
                    <a:pt x="2580" y="9970"/>
                    <a:pt x="2700" y="9849"/>
                    <a:pt x="2700" y="9701"/>
                  </a:cubicBezTo>
                  <a:lnTo>
                    <a:pt x="2700" y="269"/>
                  </a:lnTo>
                  <a:cubicBezTo>
                    <a:pt x="2700" y="120"/>
                    <a:pt x="2580" y="0"/>
                    <a:pt x="2432" y="0"/>
                  </a:cubicBezTo>
                  <a:close/>
                  <a:moveTo>
                    <a:pt x="2164" y="9433"/>
                  </a:moveTo>
                  <a:lnTo>
                    <a:pt x="537" y="9433"/>
                  </a:lnTo>
                  <a:lnTo>
                    <a:pt x="537" y="537"/>
                  </a:lnTo>
                  <a:lnTo>
                    <a:pt x="2164" y="537"/>
                  </a:lnTo>
                  <a:lnTo>
                    <a:pt x="2164" y="94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6710" y="3186"/>
              <a:ext cx="259" cy="834"/>
            </a:xfrm>
            <a:custGeom>
              <a:avLst/>
              <a:gdLst>
                <a:gd name="T0" fmla="*/ 2431 w 2700"/>
                <a:gd name="T1" fmla="*/ 0 h 8721"/>
                <a:gd name="T2" fmla="*/ 268 w 2700"/>
                <a:gd name="T3" fmla="*/ 0 h 8721"/>
                <a:gd name="T4" fmla="*/ 0 w 2700"/>
                <a:gd name="T5" fmla="*/ 268 h 8721"/>
                <a:gd name="T6" fmla="*/ 0 w 2700"/>
                <a:gd name="T7" fmla="*/ 8452 h 8721"/>
                <a:gd name="T8" fmla="*/ 268 w 2700"/>
                <a:gd name="T9" fmla="*/ 8721 h 8721"/>
                <a:gd name="T10" fmla="*/ 2431 w 2700"/>
                <a:gd name="T11" fmla="*/ 8721 h 8721"/>
                <a:gd name="T12" fmla="*/ 2700 w 2700"/>
                <a:gd name="T13" fmla="*/ 8452 h 8721"/>
                <a:gd name="T14" fmla="*/ 2700 w 2700"/>
                <a:gd name="T15" fmla="*/ 268 h 8721"/>
                <a:gd name="T16" fmla="*/ 2431 w 2700"/>
                <a:gd name="T17" fmla="*/ 0 h 8721"/>
                <a:gd name="T18" fmla="*/ 2163 w 2700"/>
                <a:gd name="T19" fmla="*/ 8184 h 8721"/>
                <a:gd name="T20" fmla="*/ 536 w 2700"/>
                <a:gd name="T21" fmla="*/ 8184 h 8721"/>
                <a:gd name="T22" fmla="*/ 536 w 2700"/>
                <a:gd name="T23" fmla="*/ 536 h 8721"/>
                <a:gd name="T24" fmla="*/ 2163 w 2700"/>
                <a:gd name="T25" fmla="*/ 536 h 8721"/>
                <a:gd name="T26" fmla="*/ 2163 w 2700"/>
                <a:gd name="T27" fmla="*/ 8184 h 8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8721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452"/>
                  </a:lnTo>
                  <a:cubicBezTo>
                    <a:pt x="0" y="8600"/>
                    <a:pt x="120" y="8721"/>
                    <a:pt x="268" y="8721"/>
                  </a:cubicBezTo>
                  <a:lnTo>
                    <a:pt x="2431" y="8721"/>
                  </a:lnTo>
                  <a:cubicBezTo>
                    <a:pt x="2580" y="8721"/>
                    <a:pt x="2700" y="8600"/>
                    <a:pt x="2700" y="8452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1" y="0"/>
                  </a:cubicBezTo>
                  <a:close/>
                  <a:moveTo>
                    <a:pt x="2163" y="8184"/>
                  </a:moveTo>
                  <a:lnTo>
                    <a:pt x="536" y="8184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8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7078" y="2827"/>
              <a:ext cx="258" cy="1193"/>
            </a:xfrm>
            <a:custGeom>
              <a:avLst/>
              <a:gdLst>
                <a:gd name="T0" fmla="*/ 2432 w 2700"/>
                <a:gd name="T1" fmla="*/ 0 h 12466"/>
                <a:gd name="T2" fmla="*/ 269 w 2700"/>
                <a:gd name="T3" fmla="*/ 0 h 12466"/>
                <a:gd name="T4" fmla="*/ 0 w 2700"/>
                <a:gd name="T5" fmla="*/ 268 h 12466"/>
                <a:gd name="T6" fmla="*/ 0 w 2700"/>
                <a:gd name="T7" fmla="*/ 3808 h 12466"/>
                <a:gd name="T8" fmla="*/ 269 w 2700"/>
                <a:gd name="T9" fmla="*/ 4077 h 12466"/>
                <a:gd name="T10" fmla="*/ 537 w 2700"/>
                <a:gd name="T11" fmla="*/ 3808 h 12466"/>
                <a:gd name="T12" fmla="*/ 537 w 2700"/>
                <a:gd name="T13" fmla="*/ 536 h 12466"/>
                <a:gd name="T14" fmla="*/ 2164 w 2700"/>
                <a:gd name="T15" fmla="*/ 536 h 12466"/>
                <a:gd name="T16" fmla="*/ 2164 w 2700"/>
                <a:gd name="T17" fmla="*/ 11929 h 12466"/>
                <a:gd name="T18" fmla="*/ 537 w 2700"/>
                <a:gd name="T19" fmla="*/ 11929 h 12466"/>
                <a:gd name="T20" fmla="*/ 537 w 2700"/>
                <a:gd name="T21" fmla="*/ 4703 h 12466"/>
                <a:gd name="T22" fmla="*/ 269 w 2700"/>
                <a:gd name="T23" fmla="*/ 4435 h 12466"/>
                <a:gd name="T24" fmla="*/ 0 w 2700"/>
                <a:gd name="T25" fmla="*/ 4703 h 12466"/>
                <a:gd name="T26" fmla="*/ 0 w 2700"/>
                <a:gd name="T27" fmla="*/ 12197 h 12466"/>
                <a:gd name="T28" fmla="*/ 269 w 2700"/>
                <a:gd name="T29" fmla="*/ 12466 h 12466"/>
                <a:gd name="T30" fmla="*/ 2432 w 2700"/>
                <a:gd name="T31" fmla="*/ 12466 h 12466"/>
                <a:gd name="T32" fmla="*/ 2700 w 2700"/>
                <a:gd name="T33" fmla="*/ 12197 h 12466"/>
                <a:gd name="T34" fmla="*/ 2700 w 2700"/>
                <a:gd name="T35" fmla="*/ 268 h 12466"/>
                <a:gd name="T36" fmla="*/ 2432 w 2700"/>
                <a:gd name="T37" fmla="*/ 0 h 1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12466">
                  <a:moveTo>
                    <a:pt x="2432" y="0"/>
                  </a:moveTo>
                  <a:lnTo>
                    <a:pt x="269" y="0"/>
                  </a:lnTo>
                  <a:cubicBezTo>
                    <a:pt x="121" y="0"/>
                    <a:pt x="0" y="120"/>
                    <a:pt x="0" y="268"/>
                  </a:cubicBezTo>
                  <a:lnTo>
                    <a:pt x="0" y="3808"/>
                  </a:lnTo>
                  <a:cubicBezTo>
                    <a:pt x="0" y="3957"/>
                    <a:pt x="121" y="4077"/>
                    <a:pt x="269" y="4077"/>
                  </a:cubicBezTo>
                  <a:cubicBezTo>
                    <a:pt x="417" y="4077"/>
                    <a:pt x="537" y="3957"/>
                    <a:pt x="537" y="3808"/>
                  </a:cubicBezTo>
                  <a:lnTo>
                    <a:pt x="537" y="536"/>
                  </a:lnTo>
                  <a:lnTo>
                    <a:pt x="2164" y="536"/>
                  </a:lnTo>
                  <a:lnTo>
                    <a:pt x="2164" y="11929"/>
                  </a:lnTo>
                  <a:lnTo>
                    <a:pt x="537" y="11929"/>
                  </a:lnTo>
                  <a:lnTo>
                    <a:pt x="537" y="4703"/>
                  </a:lnTo>
                  <a:cubicBezTo>
                    <a:pt x="537" y="4555"/>
                    <a:pt x="417" y="4435"/>
                    <a:pt x="269" y="4435"/>
                  </a:cubicBezTo>
                  <a:cubicBezTo>
                    <a:pt x="121" y="4435"/>
                    <a:pt x="0" y="4555"/>
                    <a:pt x="0" y="4703"/>
                  </a:cubicBezTo>
                  <a:lnTo>
                    <a:pt x="0" y="12197"/>
                  </a:lnTo>
                  <a:cubicBezTo>
                    <a:pt x="0" y="12345"/>
                    <a:pt x="121" y="12466"/>
                    <a:pt x="269" y="12466"/>
                  </a:cubicBezTo>
                  <a:lnTo>
                    <a:pt x="2432" y="12466"/>
                  </a:lnTo>
                  <a:cubicBezTo>
                    <a:pt x="2580" y="12466"/>
                    <a:pt x="2700" y="12345"/>
                    <a:pt x="2700" y="12197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EditPoints="1"/>
            </p:cNvSpPr>
            <p:nvPr userDrawn="1"/>
          </p:nvSpPr>
          <p:spPr bwMode="auto">
            <a:xfrm>
              <a:off x="5608" y="2392"/>
              <a:ext cx="1728" cy="896"/>
            </a:xfrm>
            <a:custGeom>
              <a:avLst/>
              <a:gdLst>
                <a:gd name="T0" fmla="*/ 15952 w 18062"/>
                <a:gd name="T1" fmla="*/ 2465 h 9357"/>
                <a:gd name="T2" fmla="*/ 16712 w 18062"/>
                <a:gd name="T3" fmla="*/ 2700 h 9357"/>
                <a:gd name="T4" fmla="*/ 18062 w 18062"/>
                <a:gd name="T5" fmla="*/ 1350 h 9357"/>
                <a:gd name="T6" fmla="*/ 16712 w 18062"/>
                <a:gd name="T7" fmla="*/ 0 h 9357"/>
                <a:gd name="T8" fmla="*/ 15362 w 18062"/>
                <a:gd name="T9" fmla="*/ 1350 h 9357"/>
                <a:gd name="T10" fmla="*/ 15578 w 18062"/>
                <a:gd name="T11" fmla="*/ 2081 h 9357"/>
                <a:gd name="T12" fmla="*/ 13631 w 18062"/>
                <a:gd name="T13" fmla="*/ 3979 h 9357"/>
                <a:gd name="T14" fmla="*/ 12872 w 18062"/>
                <a:gd name="T15" fmla="*/ 3745 h 9357"/>
                <a:gd name="T16" fmla="*/ 11697 w 18062"/>
                <a:gd name="T17" fmla="*/ 4431 h 9357"/>
                <a:gd name="T18" fmla="*/ 10372 w 18062"/>
                <a:gd name="T19" fmla="*/ 4000 h 9357"/>
                <a:gd name="T20" fmla="*/ 10381 w 18062"/>
                <a:gd name="T21" fmla="*/ 3846 h 9357"/>
                <a:gd name="T22" fmla="*/ 9031 w 18062"/>
                <a:gd name="T23" fmla="*/ 2496 h 9357"/>
                <a:gd name="T24" fmla="*/ 7681 w 18062"/>
                <a:gd name="T25" fmla="*/ 3846 h 9357"/>
                <a:gd name="T26" fmla="*/ 7937 w 18062"/>
                <a:gd name="T27" fmla="*/ 4636 h 9357"/>
                <a:gd name="T28" fmla="*/ 5891 w 18062"/>
                <a:gd name="T29" fmla="*/ 6853 h 9357"/>
                <a:gd name="T30" fmla="*/ 5191 w 18062"/>
                <a:gd name="T31" fmla="*/ 6657 h 9357"/>
                <a:gd name="T32" fmla="*/ 4228 w 18062"/>
                <a:gd name="T33" fmla="*/ 7061 h 9357"/>
                <a:gd name="T34" fmla="*/ 2605 w 18062"/>
                <a:gd name="T35" fmla="*/ 6006 h 9357"/>
                <a:gd name="T36" fmla="*/ 2700 w 18062"/>
                <a:gd name="T37" fmla="*/ 5511 h 9357"/>
                <a:gd name="T38" fmla="*/ 1350 w 18062"/>
                <a:gd name="T39" fmla="*/ 4161 h 9357"/>
                <a:gd name="T40" fmla="*/ 0 w 18062"/>
                <a:gd name="T41" fmla="*/ 5511 h 9357"/>
                <a:gd name="T42" fmla="*/ 1350 w 18062"/>
                <a:gd name="T43" fmla="*/ 6860 h 9357"/>
                <a:gd name="T44" fmla="*/ 2312 w 18062"/>
                <a:gd name="T45" fmla="*/ 6456 h 9357"/>
                <a:gd name="T46" fmla="*/ 3935 w 18062"/>
                <a:gd name="T47" fmla="*/ 7511 h 9357"/>
                <a:gd name="T48" fmla="*/ 3841 w 18062"/>
                <a:gd name="T49" fmla="*/ 8007 h 9357"/>
                <a:gd name="T50" fmla="*/ 5191 w 18062"/>
                <a:gd name="T51" fmla="*/ 9357 h 9357"/>
                <a:gd name="T52" fmla="*/ 6541 w 18062"/>
                <a:gd name="T53" fmla="*/ 8007 h 9357"/>
                <a:gd name="T54" fmla="*/ 6285 w 18062"/>
                <a:gd name="T55" fmla="*/ 7217 h 9357"/>
                <a:gd name="T56" fmla="*/ 8331 w 18062"/>
                <a:gd name="T57" fmla="*/ 5000 h 9357"/>
                <a:gd name="T58" fmla="*/ 9031 w 18062"/>
                <a:gd name="T59" fmla="*/ 5196 h 9357"/>
                <a:gd name="T60" fmla="*/ 10206 w 18062"/>
                <a:gd name="T61" fmla="*/ 4510 h 9357"/>
                <a:gd name="T62" fmla="*/ 11531 w 18062"/>
                <a:gd name="T63" fmla="*/ 4941 h 9357"/>
                <a:gd name="T64" fmla="*/ 11522 w 18062"/>
                <a:gd name="T65" fmla="*/ 5094 h 9357"/>
                <a:gd name="T66" fmla="*/ 12872 w 18062"/>
                <a:gd name="T67" fmla="*/ 6444 h 9357"/>
                <a:gd name="T68" fmla="*/ 14222 w 18062"/>
                <a:gd name="T69" fmla="*/ 5094 h 9357"/>
                <a:gd name="T70" fmla="*/ 14006 w 18062"/>
                <a:gd name="T71" fmla="*/ 4364 h 9357"/>
                <a:gd name="T72" fmla="*/ 15952 w 18062"/>
                <a:gd name="T73" fmla="*/ 2465 h 9357"/>
                <a:gd name="T74" fmla="*/ 1350 w 18062"/>
                <a:gd name="T75" fmla="*/ 6324 h 9357"/>
                <a:gd name="T76" fmla="*/ 536 w 18062"/>
                <a:gd name="T77" fmla="*/ 5511 h 9357"/>
                <a:gd name="T78" fmla="*/ 1350 w 18062"/>
                <a:gd name="T79" fmla="*/ 4697 h 9357"/>
                <a:gd name="T80" fmla="*/ 2163 w 18062"/>
                <a:gd name="T81" fmla="*/ 5511 h 9357"/>
                <a:gd name="T82" fmla="*/ 1350 w 18062"/>
                <a:gd name="T83" fmla="*/ 6324 h 9357"/>
                <a:gd name="T84" fmla="*/ 5191 w 18062"/>
                <a:gd name="T85" fmla="*/ 8820 h 9357"/>
                <a:gd name="T86" fmla="*/ 4377 w 18062"/>
                <a:gd name="T87" fmla="*/ 8007 h 9357"/>
                <a:gd name="T88" fmla="*/ 5191 w 18062"/>
                <a:gd name="T89" fmla="*/ 7193 h 9357"/>
                <a:gd name="T90" fmla="*/ 6004 w 18062"/>
                <a:gd name="T91" fmla="*/ 8007 h 9357"/>
                <a:gd name="T92" fmla="*/ 5191 w 18062"/>
                <a:gd name="T93" fmla="*/ 8820 h 9357"/>
                <a:gd name="T94" fmla="*/ 9031 w 18062"/>
                <a:gd name="T95" fmla="*/ 4660 h 9357"/>
                <a:gd name="T96" fmla="*/ 8218 w 18062"/>
                <a:gd name="T97" fmla="*/ 3846 h 9357"/>
                <a:gd name="T98" fmla="*/ 9031 w 18062"/>
                <a:gd name="T99" fmla="*/ 3033 h 9357"/>
                <a:gd name="T100" fmla="*/ 9845 w 18062"/>
                <a:gd name="T101" fmla="*/ 3846 h 9357"/>
                <a:gd name="T102" fmla="*/ 9031 w 18062"/>
                <a:gd name="T103" fmla="*/ 4660 h 9357"/>
                <a:gd name="T104" fmla="*/ 16712 w 18062"/>
                <a:gd name="T105" fmla="*/ 536 h 9357"/>
                <a:gd name="T106" fmla="*/ 17526 w 18062"/>
                <a:gd name="T107" fmla="*/ 1350 h 9357"/>
                <a:gd name="T108" fmla="*/ 16712 w 18062"/>
                <a:gd name="T109" fmla="*/ 2163 h 9357"/>
                <a:gd name="T110" fmla="*/ 15899 w 18062"/>
                <a:gd name="T111" fmla="*/ 1350 h 9357"/>
                <a:gd name="T112" fmla="*/ 16712 w 18062"/>
                <a:gd name="T113" fmla="*/ 536 h 9357"/>
                <a:gd name="T114" fmla="*/ 12872 w 18062"/>
                <a:gd name="T115" fmla="*/ 5908 h 9357"/>
                <a:gd name="T116" fmla="*/ 12058 w 18062"/>
                <a:gd name="T117" fmla="*/ 5094 h 9357"/>
                <a:gd name="T118" fmla="*/ 12872 w 18062"/>
                <a:gd name="T119" fmla="*/ 4281 h 9357"/>
                <a:gd name="T120" fmla="*/ 13685 w 18062"/>
                <a:gd name="T121" fmla="*/ 5094 h 9357"/>
                <a:gd name="T122" fmla="*/ 12872 w 18062"/>
                <a:gd name="T123" fmla="*/ 5908 h 9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062" h="9357">
                  <a:moveTo>
                    <a:pt x="15952" y="2465"/>
                  </a:moveTo>
                  <a:cubicBezTo>
                    <a:pt x="16169" y="2613"/>
                    <a:pt x="16431" y="2700"/>
                    <a:pt x="16712" y="2700"/>
                  </a:cubicBezTo>
                  <a:cubicBezTo>
                    <a:pt x="17457" y="2700"/>
                    <a:pt x="18062" y="2094"/>
                    <a:pt x="18062" y="1350"/>
                  </a:cubicBezTo>
                  <a:cubicBezTo>
                    <a:pt x="18062" y="606"/>
                    <a:pt x="17457" y="0"/>
                    <a:pt x="16712" y="0"/>
                  </a:cubicBezTo>
                  <a:cubicBezTo>
                    <a:pt x="15968" y="0"/>
                    <a:pt x="15362" y="606"/>
                    <a:pt x="15362" y="1350"/>
                  </a:cubicBezTo>
                  <a:cubicBezTo>
                    <a:pt x="15362" y="1619"/>
                    <a:pt x="15442" y="1870"/>
                    <a:pt x="15578" y="2081"/>
                  </a:cubicBezTo>
                  <a:lnTo>
                    <a:pt x="13631" y="3979"/>
                  </a:lnTo>
                  <a:cubicBezTo>
                    <a:pt x="13415" y="3831"/>
                    <a:pt x="13153" y="3745"/>
                    <a:pt x="12872" y="3745"/>
                  </a:cubicBezTo>
                  <a:cubicBezTo>
                    <a:pt x="12369" y="3745"/>
                    <a:pt x="11929" y="4021"/>
                    <a:pt x="11697" y="4431"/>
                  </a:cubicBezTo>
                  <a:lnTo>
                    <a:pt x="10372" y="4000"/>
                  </a:lnTo>
                  <a:cubicBezTo>
                    <a:pt x="10378" y="3950"/>
                    <a:pt x="10381" y="3898"/>
                    <a:pt x="10381" y="3846"/>
                  </a:cubicBezTo>
                  <a:cubicBezTo>
                    <a:pt x="10381" y="3102"/>
                    <a:pt x="9775" y="2496"/>
                    <a:pt x="9031" y="2496"/>
                  </a:cubicBezTo>
                  <a:cubicBezTo>
                    <a:pt x="8287" y="2496"/>
                    <a:pt x="7681" y="3102"/>
                    <a:pt x="7681" y="3846"/>
                  </a:cubicBezTo>
                  <a:cubicBezTo>
                    <a:pt x="7681" y="4141"/>
                    <a:pt x="7776" y="4414"/>
                    <a:pt x="7937" y="4636"/>
                  </a:cubicBezTo>
                  <a:lnTo>
                    <a:pt x="5891" y="6853"/>
                  </a:lnTo>
                  <a:cubicBezTo>
                    <a:pt x="5686" y="6729"/>
                    <a:pt x="5447" y="6657"/>
                    <a:pt x="5191" y="6657"/>
                  </a:cubicBezTo>
                  <a:cubicBezTo>
                    <a:pt x="4814" y="6657"/>
                    <a:pt x="4473" y="6812"/>
                    <a:pt x="4228" y="7061"/>
                  </a:cubicBezTo>
                  <a:lnTo>
                    <a:pt x="2605" y="6006"/>
                  </a:lnTo>
                  <a:cubicBezTo>
                    <a:pt x="2666" y="5853"/>
                    <a:pt x="2700" y="5686"/>
                    <a:pt x="2700" y="5511"/>
                  </a:cubicBezTo>
                  <a:cubicBezTo>
                    <a:pt x="2700" y="4766"/>
                    <a:pt x="2094" y="4161"/>
                    <a:pt x="1350" y="4161"/>
                  </a:cubicBezTo>
                  <a:cubicBezTo>
                    <a:pt x="606" y="4161"/>
                    <a:pt x="0" y="4766"/>
                    <a:pt x="0" y="5511"/>
                  </a:cubicBezTo>
                  <a:cubicBezTo>
                    <a:pt x="0" y="6255"/>
                    <a:pt x="606" y="6860"/>
                    <a:pt x="1350" y="6860"/>
                  </a:cubicBezTo>
                  <a:cubicBezTo>
                    <a:pt x="1726" y="6860"/>
                    <a:pt x="2067" y="6705"/>
                    <a:pt x="2312" y="6456"/>
                  </a:cubicBezTo>
                  <a:lnTo>
                    <a:pt x="3935" y="7511"/>
                  </a:lnTo>
                  <a:cubicBezTo>
                    <a:pt x="3874" y="7664"/>
                    <a:pt x="3841" y="7832"/>
                    <a:pt x="3841" y="8007"/>
                  </a:cubicBezTo>
                  <a:cubicBezTo>
                    <a:pt x="3841" y="8751"/>
                    <a:pt x="4446" y="9357"/>
                    <a:pt x="5191" y="9357"/>
                  </a:cubicBezTo>
                  <a:cubicBezTo>
                    <a:pt x="5935" y="9357"/>
                    <a:pt x="6541" y="8751"/>
                    <a:pt x="6541" y="8007"/>
                  </a:cubicBezTo>
                  <a:cubicBezTo>
                    <a:pt x="6541" y="7712"/>
                    <a:pt x="6445" y="7439"/>
                    <a:pt x="6285" y="7217"/>
                  </a:cubicBezTo>
                  <a:lnTo>
                    <a:pt x="8331" y="5000"/>
                  </a:lnTo>
                  <a:cubicBezTo>
                    <a:pt x="8535" y="5125"/>
                    <a:pt x="8775" y="5196"/>
                    <a:pt x="9031" y="5196"/>
                  </a:cubicBezTo>
                  <a:cubicBezTo>
                    <a:pt x="9534" y="5196"/>
                    <a:pt x="9974" y="4919"/>
                    <a:pt x="10206" y="4510"/>
                  </a:cubicBezTo>
                  <a:lnTo>
                    <a:pt x="11531" y="4941"/>
                  </a:lnTo>
                  <a:cubicBezTo>
                    <a:pt x="11525" y="4991"/>
                    <a:pt x="11522" y="5042"/>
                    <a:pt x="11522" y="5094"/>
                  </a:cubicBezTo>
                  <a:cubicBezTo>
                    <a:pt x="11522" y="5839"/>
                    <a:pt x="12127" y="6444"/>
                    <a:pt x="12872" y="6444"/>
                  </a:cubicBezTo>
                  <a:cubicBezTo>
                    <a:pt x="13616" y="6444"/>
                    <a:pt x="14222" y="5839"/>
                    <a:pt x="14222" y="5094"/>
                  </a:cubicBezTo>
                  <a:cubicBezTo>
                    <a:pt x="14222" y="4825"/>
                    <a:pt x="14142" y="4574"/>
                    <a:pt x="14006" y="4364"/>
                  </a:cubicBezTo>
                  <a:lnTo>
                    <a:pt x="15952" y="2465"/>
                  </a:lnTo>
                  <a:close/>
                  <a:moveTo>
                    <a:pt x="1350" y="6324"/>
                  </a:moveTo>
                  <a:cubicBezTo>
                    <a:pt x="901" y="6324"/>
                    <a:pt x="536" y="5959"/>
                    <a:pt x="536" y="5511"/>
                  </a:cubicBezTo>
                  <a:cubicBezTo>
                    <a:pt x="536" y="5062"/>
                    <a:pt x="901" y="4697"/>
                    <a:pt x="1350" y="4697"/>
                  </a:cubicBezTo>
                  <a:cubicBezTo>
                    <a:pt x="1798" y="4697"/>
                    <a:pt x="2163" y="5062"/>
                    <a:pt x="2163" y="5511"/>
                  </a:cubicBezTo>
                  <a:cubicBezTo>
                    <a:pt x="2163" y="5959"/>
                    <a:pt x="1798" y="6324"/>
                    <a:pt x="1350" y="6324"/>
                  </a:cubicBezTo>
                  <a:close/>
                  <a:moveTo>
                    <a:pt x="5191" y="8820"/>
                  </a:moveTo>
                  <a:cubicBezTo>
                    <a:pt x="4742" y="8820"/>
                    <a:pt x="4377" y="8455"/>
                    <a:pt x="4377" y="8007"/>
                  </a:cubicBezTo>
                  <a:cubicBezTo>
                    <a:pt x="4377" y="7558"/>
                    <a:pt x="4742" y="7193"/>
                    <a:pt x="5191" y="7193"/>
                  </a:cubicBezTo>
                  <a:cubicBezTo>
                    <a:pt x="5639" y="7193"/>
                    <a:pt x="6004" y="7558"/>
                    <a:pt x="6004" y="8007"/>
                  </a:cubicBezTo>
                  <a:cubicBezTo>
                    <a:pt x="6004" y="8455"/>
                    <a:pt x="5639" y="8820"/>
                    <a:pt x="5191" y="8820"/>
                  </a:cubicBezTo>
                  <a:close/>
                  <a:moveTo>
                    <a:pt x="9031" y="4660"/>
                  </a:moveTo>
                  <a:cubicBezTo>
                    <a:pt x="8583" y="4660"/>
                    <a:pt x="8218" y="4295"/>
                    <a:pt x="8218" y="3846"/>
                  </a:cubicBezTo>
                  <a:cubicBezTo>
                    <a:pt x="8218" y="3398"/>
                    <a:pt x="8583" y="3033"/>
                    <a:pt x="9031" y="3033"/>
                  </a:cubicBezTo>
                  <a:cubicBezTo>
                    <a:pt x="9480" y="3033"/>
                    <a:pt x="9845" y="3398"/>
                    <a:pt x="9845" y="3846"/>
                  </a:cubicBezTo>
                  <a:cubicBezTo>
                    <a:pt x="9845" y="4295"/>
                    <a:pt x="9480" y="4660"/>
                    <a:pt x="9031" y="4660"/>
                  </a:cubicBezTo>
                  <a:close/>
                  <a:moveTo>
                    <a:pt x="16712" y="536"/>
                  </a:moveTo>
                  <a:cubicBezTo>
                    <a:pt x="17161" y="536"/>
                    <a:pt x="17526" y="901"/>
                    <a:pt x="17526" y="1350"/>
                  </a:cubicBezTo>
                  <a:cubicBezTo>
                    <a:pt x="17526" y="1798"/>
                    <a:pt x="17161" y="2163"/>
                    <a:pt x="16712" y="2163"/>
                  </a:cubicBezTo>
                  <a:cubicBezTo>
                    <a:pt x="16264" y="2163"/>
                    <a:pt x="15899" y="1798"/>
                    <a:pt x="15899" y="1350"/>
                  </a:cubicBezTo>
                  <a:cubicBezTo>
                    <a:pt x="15899" y="901"/>
                    <a:pt x="16264" y="536"/>
                    <a:pt x="16712" y="536"/>
                  </a:cubicBezTo>
                  <a:close/>
                  <a:moveTo>
                    <a:pt x="12872" y="5908"/>
                  </a:moveTo>
                  <a:cubicBezTo>
                    <a:pt x="12423" y="5908"/>
                    <a:pt x="12058" y="5543"/>
                    <a:pt x="12058" y="5094"/>
                  </a:cubicBezTo>
                  <a:cubicBezTo>
                    <a:pt x="12058" y="4646"/>
                    <a:pt x="12423" y="4281"/>
                    <a:pt x="12872" y="4281"/>
                  </a:cubicBezTo>
                  <a:cubicBezTo>
                    <a:pt x="13320" y="4281"/>
                    <a:pt x="13685" y="4646"/>
                    <a:pt x="13685" y="5094"/>
                  </a:cubicBezTo>
                  <a:cubicBezTo>
                    <a:pt x="13685" y="5543"/>
                    <a:pt x="13320" y="5908"/>
                    <a:pt x="12872" y="59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6AE2-F5F1-4CFF-AC9F-83AAFF5FB514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0"/>
            <a:ext cx="5526156" cy="120594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50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4678" y="311959"/>
            <a:ext cx="2826483" cy="492147"/>
            <a:chOff x="324678" y="751220"/>
            <a:chExt cx="2826483" cy="49214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51220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13" name="Subtitle 2"/>
            <p:cNvSpPr txBox="1">
              <a:spLocks/>
            </p:cNvSpPr>
            <p:nvPr userDrawn="1"/>
          </p:nvSpPr>
          <p:spPr>
            <a:xfrm>
              <a:off x="845480" y="855917"/>
              <a:ext cx="2305681" cy="38681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62500" lnSpcReduction="20000"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67" b="1" i="1" dirty="0" smtClean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  <a:endParaRPr lang="en-US" sz="1867" b="1" i="1" dirty="0">
                <a:solidFill>
                  <a:srgbClr val="595D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BFF7F-0635-46DB-A3F0-5BF1E50BC217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-1"/>
            <a:ext cx="5526156" cy="12059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44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1311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8" r="10937" b="3548"/>
          <a:stretch/>
        </p:blipFill>
        <p:spPr>
          <a:xfrm>
            <a:off x="-14068" y="0"/>
            <a:ext cx="60631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1486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1486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D5AE-2C48-49D8-B8E0-D68F6C659409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14068" y="1"/>
            <a:ext cx="6091311" cy="6857999"/>
          </a:xfrm>
          <a:prstGeom prst="rect">
            <a:avLst/>
          </a:prstGeom>
          <a:gradFill>
            <a:gsLst>
              <a:gs pos="0">
                <a:srgbClr val="0CA5AA">
                  <a:alpha val="0"/>
                </a:srgbClr>
              </a:gs>
              <a:gs pos="99000">
                <a:srgbClr val="014862">
                  <a:alpha val="5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838841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841"/>
            <a:ext cx="10515600" cy="4338121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DF7E-AA71-4E1A-A2B3-901EC6CDAAC1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850704"/>
            <a:ext cx="10515600" cy="940903"/>
          </a:xfrm>
        </p:spPr>
        <p:txBody>
          <a:bodyPr/>
          <a:lstStyle>
            <a:lvl1pPr algn="l"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15" name="Round Single Corner Rectangle 14"/>
          <p:cNvSpPr/>
          <p:nvPr userDrawn="1"/>
        </p:nvSpPr>
        <p:spPr>
          <a:xfrm flipH="1" flipV="1">
            <a:off x="7680960" y="-3"/>
            <a:ext cx="4511040" cy="881323"/>
          </a:xfrm>
          <a:prstGeom prst="round1Rect">
            <a:avLst>
              <a:gd name="adj" fmla="val 5000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0"/>
          <p:cNvSpPr>
            <a:spLocks noEditPoints="1"/>
          </p:cNvSpPr>
          <p:nvPr userDrawn="1"/>
        </p:nvSpPr>
        <p:spPr bwMode="auto">
          <a:xfrm>
            <a:off x="9416805" y="549933"/>
            <a:ext cx="2388032" cy="1238239"/>
          </a:xfrm>
          <a:custGeom>
            <a:avLst/>
            <a:gdLst>
              <a:gd name="T0" fmla="*/ 15952 w 18062"/>
              <a:gd name="T1" fmla="*/ 2465 h 9357"/>
              <a:gd name="T2" fmla="*/ 16712 w 18062"/>
              <a:gd name="T3" fmla="*/ 2700 h 9357"/>
              <a:gd name="T4" fmla="*/ 18062 w 18062"/>
              <a:gd name="T5" fmla="*/ 1350 h 9357"/>
              <a:gd name="T6" fmla="*/ 16712 w 18062"/>
              <a:gd name="T7" fmla="*/ 0 h 9357"/>
              <a:gd name="T8" fmla="*/ 15362 w 18062"/>
              <a:gd name="T9" fmla="*/ 1350 h 9357"/>
              <a:gd name="T10" fmla="*/ 15578 w 18062"/>
              <a:gd name="T11" fmla="*/ 2081 h 9357"/>
              <a:gd name="T12" fmla="*/ 13631 w 18062"/>
              <a:gd name="T13" fmla="*/ 3979 h 9357"/>
              <a:gd name="T14" fmla="*/ 12872 w 18062"/>
              <a:gd name="T15" fmla="*/ 3745 h 9357"/>
              <a:gd name="T16" fmla="*/ 11697 w 18062"/>
              <a:gd name="T17" fmla="*/ 4431 h 9357"/>
              <a:gd name="T18" fmla="*/ 10372 w 18062"/>
              <a:gd name="T19" fmla="*/ 4000 h 9357"/>
              <a:gd name="T20" fmla="*/ 10381 w 18062"/>
              <a:gd name="T21" fmla="*/ 3846 h 9357"/>
              <a:gd name="T22" fmla="*/ 9031 w 18062"/>
              <a:gd name="T23" fmla="*/ 2496 h 9357"/>
              <a:gd name="T24" fmla="*/ 7681 w 18062"/>
              <a:gd name="T25" fmla="*/ 3846 h 9357"/>
              <a:gd name="T26" fmla="*/ 7937 w 18062"/>
              <a:gd name="T27" fmla="*/ 4636 h 9357"/>
              <a:gd name="T28" fmla="*/ 5891 w 18062"/>
              <a:gd name="T29" fmla="*/ 6853 h 9357"/>
              <a:gd name="T30" fmla="*/ 5191 w 18062"/>
              <a:gd name="T31" fmla="*/ 6657 h 9357"/>
              <a:gd name="T32" fmla="*/ 4228 w 18062"/>
              <a:gd name="T33" fmla="*/ 7061 h 9357"/>
              <a:gd name="T34" fmla="*/ 2605 w 18062"/>
              <a:gd name="T35" fmla="*/ 6006 h 9357"/>
              <a:gd name="T36" fmla="*/ 2700 w 18062"/>
              <a:gd name="T37" fmla="*/ 5511 h 9357"/>
              <a:gd name="T38" fmla="*/ 1350 w 18062"/>
              <a:gd name="T39" fmla="*/ 4161 h 9357"/>
              <a:gd name="T40" fmla="*/ 0 w 18062"/>
              <a:gd name="T41" fmla="*/ 5511 h 9357"/>
              <a:gd name="T42" fmla="*/ 1350 w 18062"/>
              <a:gd name="T43" fmla="*/ 6860 h 9357"/>
              <a:gd name="T44" fmla="*/ 2312 w 18062"/>
              <a:gd name="T45" fmla="*/ 6456 h 9357"/>
              <a:gd name="T46" fmla="*/ 3935 w 18062"/>
              <a:gd name="T47" fmla="*/ 7511 h 9357"/>
              <a:gd name="T48" fmla="*/ 3841 w 18062"/>
              <a:gd name="T49" fmla="*/ 8007 h 9357"/>
              <a:gd name="T50" fmla="*/ 5191 w 18062"/>
              <a:gd name="T51" fmla="*/ 9357 h 9357"/>
              <a:gd name="T52" fmla="*/ 6541 w 18062"/>
              <a:gd name="T53" fmla="*/ 8007 h 9357"/>
              <a:gd name="T54" fmla="*/ 6285 w 18062"/>
              <a:gd name="T55" fmla="*/ 7217 h 9357"/>
              <a:gd name="T56" fmla="*/ 8331 w 18062"/>
              <a:gd name="T57" fmla="*/ 5000 h 9357"/>
              <a:gd name="T58" fmla="*/ 9031 w 18062"/>
              <a:gd name="T59" fmla="*/ 5196 h 9357"/>
              <a:gd name="T60" fmla="*/ 10206 w 18062"/>
              <a:gd name="T61" fmla="*/ 4510 h 9357"/>
              <a:gd name="T62" fmla="*/ 11531 w 18062"/>
              <a:gd name="T63" fmla="*/ 4941 h 9357"/>
              <a:gd name="T64" fmla="*/ 11522 w 18062"/>
              <a:gd name="T65" fmla="*/ 5094 h 9357"/>
              <a:gd name="T66" fmla="*/ 12872 w 18062"/>
              <a:gd name="T67" fmla="*/ 6444 h 9357"/>
              <a:gd name="T68" fmla="*/ 14222 w 18062"/>
              <a:gd name="T69" fmla="*/ 5094 h 9357"/>
              <a:gd name="T70" fmla="*/ 14006 w 18062"/>
              <a:gd name="T71" fmla="*/ 4364 h 9357"/>
              <a:gd name="T72" fmla="*/ 15952 w 18062"/>
              <a:gd name="T73" fmla="*/ 2465 h 9357"/>
              <a:gd name="T74" fmla="*/ 1350 w 18062"/>
              <a:gd name="T75" fmla="*/ 6324 h 9357"/>
              <a:gd name="T76" fmla="*/ 536 w 18062"/>
              <a:gd name="T77" fmla="*/ 5511 h 9357"/>
              <a:gd name="T78" fmla="*/ 1350 w 18062"/>
              <a:gd name="T79" fmla="*/ 4697 h 9357"/>
              <a:gd name="T80" fmla="*/ 2163 w 18062"/>
              <a:gd name="T81" fmla="*/ 5511 h 9357"/>
              <a:gd name="T82" fmla="*/ 1350 w 18062"/>
              <a:gd name="T83" fmla="*/ 6324 h 9357"/>
              <a:gd name="T84" fmla="*/ 5191 w 18062"/>
              <a:gd name="T85" fmla="*/ 8820 h 9357"/>
              <a:gd name="T86" fmla="*/ 4377 w 18062"/>
              <a:gd name="T87" fmla="*/ 8007 h 9357"/>
              <a:gd name="T88" fmla="*/ 5191 w 18062"/>
              <a:gd name="T89" fmla="*/ 7193 h 9357"/>
              <a:gd name="T90" fmla="*/ 6004 w 18062"/>
              <a:gd name="T91" fmla="*/ 8007 h 9357"/>
              <a:gd name="T92" fmla="*/ 5191 w 18062"/>
              <a:gd name="T93" fmla="*/ 8820 h 9357"/>
              <a:gd name="T94" fmla="*/ 9031 w 18062"/>
              <a:gd name="T95" fmla="*/ 4660 h 9357"/>
              <a:gd name="T96" fmla="*/ 8218 w 18062"/>
              <a:gd name="T97" fmla="*/ 3846 h 9357"/>
              <a:gd name="T98" fmla="*/ 9031 w 18062"/>
              <a:gd name="T99" fmla="*/ 3033 h 9357"/>
              <a:gd name="T100" fmla="*/ 9845 w 18062"/>
              <a:gd name="T101" fmla="*/ 3846 h 9357"/>
              <a:gd name="T102" fmla="*/ 9031 w 18062"/>
              <a:gd name="T103" fmla="*/ 4660 h 9357"/>
              <a:gd name="T104" fmla="*/ 16712 w 18062"/>
              <a:gd name="T105" fmla="*/ 536 h 9357"/>
              <a:gd name="T106" fmla="*/ 17526 w 18062"/>
              <a:gd name="T107" fmla="*/ 1350 h 9357"/>
              <a:gd name="T108" fmla="*/ 16712 w 18062"/>
              <a:gd name="T109" fmla="*/ 2163 h 9357"/>
              <a:gd name="T110" fmla="*/ 15899 w 18062"/>
              <a:gd name="T111" fmla="*/ 1350 h 9357"/>
              <a:gd name="T112" fmla="*/ 16712 w 18062"/>
              <a:gd name="T113" fmla="*/ 536 h 9357"/>
              <a:gd name="T114" fmla="*/ 12872 w 18062"/>
              <a:gd name="T115" fmla="*/ 5908 h 9357"/>
              <a:gd name="T116" fmla="*/ 12058 w 18062"/>
              <a:gd name="T117" fmla="*/ 5094 h 9357"/>
              <a:gd name="T118" fmla="*/ 12872 w 18062"/>
              <a:gd name="T119" fmla="*/ 4281 h 9357"/>
              <a:gd name="T120" fmla="*/ 13685 w 18062"/>
              <a:gd name="T121" fmla="*/ 5094 h 9357"/>
              <a:gd name="T122" fmla="*/ 12872 w 18062"/>
              <a:gd name="T123" fmla="*/ 5908 h 9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062" h="9357">
                <a:moveTo>
                  <a:pt x="15952" y="2465"/>
                </a:moveTo>
                <a:cubicBezTo>
                  <a:pt x="16169" y="2613"/>
                  <a:pt x="16431" y="2700"/>
                  <a:pt x="16712" y="2700"/>
                </a:cubicBezTo>
                <a:cubicBezTo>
                  <a:pt x="17457" y="2700"/>
                  <a:pt x="18062" y="2094"/>
                  <a:pt x="18062" y="1350"/>
                </a:cubicBezTo>
                <a:cubicBezTo>
                  <a:pt x="18062" y="606"/>
                  <a:pt x="17457" y="0"/>
                  <a:pt x="16712" y="0"/>
                </a:cubicBezTo>
                <a:cubicBezTo>
                  <a:pt x="15968" y="0"/>
                  <a:pt x="15362" y="606"/>
                  <a:pt x="15362" y="1350"/>
                </a:cubicBezTo>
                <a:cubicBezTo>
                  <a:pt x="15362" y="1619"/>
                  <a:pt x="15442" y="1870"/>
                  <a:pt x="15578" y="2081"/>
                </a:cubicBezTo>
                <a:lnTo>
                  <a:pt x="13631" y="3979"/>
                </a:lnTo>
                <a:cubicBezTo>
                  <a:pt x="13415" y="3831"/>
                  <a:pt x="13153" y="3745"/>
                  <a:pt x="12872" y="3745"/>
                </a:cubicBezTo>
                <a:cubicBezTo>
                  <a:pt x="12369" y="3745"/>
                  <a:pt x="11929" y="4021"/>
                  <a:pt x="11697" y="4431"/>
                </a:cubicBezTo>
                <a:lnTo>
                  <a:pt x="10372" y="4000"/>
                </a:lnTo>
                <a:cubicBezTo>
                  <a:pt x="10378" y="3950"/>
                  <a:pt x="10381" y="3898"/>
                  <a:pt x="10381" y="3846"/>
                </a:cubicBezTo>
                <a:cubicBezTo>
                  <a:pt x="10381" y="3102"/>
                  <a:pt x="9775" y="2496"/>
                  <a:pt x="9031" y="2496"/>
                </a:cubicBezTo>
                <a:cubicBezTo>
                  <a:pt x="8287" y="2496"/>
                  <a:pt x="7681" y="3102"/>
                  <a:pt x="7681" y="3846"/>
                </a:cubicBezTo>
                <a:cubicBezTo>
                  <a:pt x="7681" y="4141"/>
                  <a:pt x="7776" y="4414"/>
                  <a:pt x="7937" y="4636"/>
                </a:cubicBezTo>
                <a:lnTo>
                  <a:pt x="5891" y="6853"/>
                </a:lnTo>
                <a:cubicBezTo>
                  <a:pt x="5686" y="6729"/>
                  <a:pt x="5447" y="6657"/>
                  <a:pt x="5191" y="6657"/>
                </a:cubicBezTo>
                <a:cubicBezTo>
                  <a:pt x="4814" y="6657"/>
                  <a:pt x="4473" y="6812"/>
                  <a:pt x="4228" y="7061"/>
                </a:cubicBezTo>
                <a:lnTo>
                  <a:pt x="2605" y="6006"/>
                </a:lnTo>
                <a:cubicBezTo>
                  <a:pt x="2666" y="5853"/>
                  <a:pt x="2700" y="5686"/>
                  <a:pt x="2700" y="5511"/>
                </a:cubicBezTo>
                <a:cubicBezTo>
                  <a:pt x="2700" y="4766"/>
                  <a:pt x="2094" y="4161"/>
                  <a:pt x="1350" y="4161"/>
                </a:cubicBezTo>
                <a:cubicBezTo>
                  <a:pt x="606" y="4161"/>
                  <a:pt x="0" y="4766"/>
                  <a:pt x="0" y="5511"/>
                </a:cubicBezTo>
                <a:cubicBezTo>
                  <a:pt x="0" y="6255"/>
                  <a:pt x="606" y="6860"/>
                  <a:pt x="1350" y="6860"/>
                </a:cubicBezTo>
                <a:cubicBezTo>
                  <a:pt x="1726" y="6860"/>
                  <a:pt x="2067" y="6705"/>
                  <a:pt x="2312" y="6456"/>
                </a:cubicBezTo>
                <a:lnTo>
                  <a:pt x="3935" y="7511"/>
                </a:lnTo>
                <a:cubicBezTo>
                  <a:pt x="3874" y="7664"/>
                  <a:pt x="3841" y="7832"/>
                  <a:pt x="3841" y="8007"/>
                </a:cubicBezTo>
                <a:cubicBezTo>
                  <a:pt x="3841" y="8751"/>
                  <a:pt x="4446" y="9357"/>
                  <a:pt x="5191" y="9357"/>
                </a:cubicBezTo>
                <a:cubicBezTo>
                  <a:pt x="5935" y="9357"/>
                  <a:pt x="6541" y="8751"/>
                  <a:pt x="6541" y="8007"/>
                </a:cubicBezTo>
                <a:cubicBezTo>
                  <a:pt x="6541" y="7712"/>
                  <a:pt x="6445" y="7439"/>
                  <a:pt x="6285" y="7217"/>
                </a:cubicBezTo>
                <a:lnTo>
                  <a:pt x="8331" y="5000"/>
                </a:lnTo>
                <a:cubicBezTo>
                  <a:pt x="8535" y="5125"/>
                  <a:pt x="8775" y="5196"/>
                  <a:pt x="9031" y="5196"/>
                </a:cubicBezTo>
                <a:cubicBezTo>
                  <a:pt x="9534" y="5196"/>
                  <a:pt x="9974" y="4919"/>
                  <a:pt x="10206" y="4510"/>
                </a:cubicBezTo>
                <a:lnTo>
                  <a:pt x="11531" y="4941"/>
                </a:lnTo>
                <a:cubicBezTo>
                  <a:pt x="11525" y="4991"/>
                  <a:pt x="11522" y="5042"/>
                  <a:pt x="11522" y="5094"/>
                </a:cubicBezTo>
                <a:cubicBezTo>
                  <a:pt x="11522" y="5839"/>
                  <a:pt x="12127" y="6444"/>
                  <a:pt x="12872" y="6444"/>
                </a:cubicBezTo>
                <a:cubicBezTo>
                  <a:pt x="13616" y="6444"/>
                  <a:pt x="14222" y="5839"/>
                  <a:pt x="14222" y="5094"/>
                </a:cubicBezTo>
                <a:cubicBezTo>
                  <a:pt x="14222" y="4825"/>
                  <a:pt x="14142" y="4574"/>
                  <a:pt x="14006" y="4364"/>
                </a:cubicBezTo>
                <a:lnTo>
                  <a:pt x="15952" y="2465"/>
                </a:lnTo>
                <a:close/>
                <a:moveTo>
                  <a:pt x="1350" y="6324"/>
                </a:moveTo>
                <a:cubicBezTo>
                  <a:pt x="901" y="6324"/>
                  <a:pt x="536" y="5959"/>
                  <a:pt x="536" y="5511"/>
                </a:cubicBezTo>
                <a:cubicBezTo>
                  <a:pt x="536" y="5062"/>
                  <a:pt x="901" y="4697"/>
                  <a:pt x="1350" y="4697"/>
                </a:cubicBezTo>
                <a:cubicBezTo>
                  <a:pt x="1798" y="4697"/>
                  <a:pt x="2163" y="5062"/>
                  <a:pt x="2163" y="5511"/>
                </a:cubicBezTo>
                <a:cubicBezTo>
                  <a:pt x="2163" y="5959"/>
                  <a:pt x="1798" y="6324"/>
                  <a:pt x="1350" y="6324"/>
                </a:cubicBezTo>
                <a:close/>
                <a:moveTo>
                  <a:pt x="5191" y="8820"/>
                </a:moveTo>
                <a:cubicBezTo>
                  <a:pt x="4742" y="8820"/>
                  <a:pt x="4377" y="8455"/>
                  <a:pt x="4377" y="8007"/>
                </a:cubicBezTo>
                <a:cubicBezTo>
                  <a:pt x="4377" y="7558"/>
                  <a:pt x="4742" y="7193"/>
                  <a:pt x="5191" y="7193"/>
                </a:cubicBezTo>
                <a:cubicBezTo>
                  <a:pt x="5639" y="7193"/>
                  <a:pt x="6004" y="7558"/>
                  <a:pt x="6004" y="8007"/>
                </a:cubicBezTo>
                <a:cubicBezTo>
                  <a:pt x="6004" y="8455"/>
                  <a:pt x="5639" y="8820"/>
                  <a:pt x="5191" y="8820"/>
                </a:cubicBezTo>
                <a:close/>
                <a:moveTo>
                  <a:pt x="9031" y="4660"/>
                </a:moveTo>
                <a:cubicBezTo>
                  <a:pt x="8583" y="4660"/>
                  <a:pt x="8218" y="4295"/>
                  <a:pt x="8218" y="3846"/>
                </a:cubicBezTo>
                <a:cubicBezTo>
                  <a:pt x="8218" y="3398"/>
                  <a:pt x="8583" y="3033"/>
                  <a:pt x="9031" y="3033"/>
                </a:cubicBezTo>
                <a:cubicBezTo>
                  <a:pt x="9480" y="3033"/>
                  <a:pt x="9845" y="3398"/>
                  <a:pt x="9845" y="3846"/>
                </a:cubicBezTo>
                <a:cubicBezTo>
                  <a:pt x="9845" y="4295"/>
                  <a:pt x="9480" y="4660"/>
                  <a:pt x="9031" y="4660"/>
                </a:cubicBezTo>
                <a:close/>
                <a:moveTo>
                  <a:pt x="16712" y="536"/>
                </a:moveTo>
                <a:cubicBezTo>
                  <a:pt x="17161" y="536"/>
                  <a:pt x="17526" y="901"/>
                  <a:pt x="17526" y="1350"/>
                </a:cubicBezTo>
                <a:cubicBezTo>
                  <a:pt x="17526" y="1798"/>
                  <a:pt x="17161" y="2163"/>
                  <a:pt x="16712" y="2163"/>
                </a:cubicBezTo>
                <a:cubicBezTo>
                  <a:pt x="16264" y="2163"/>
                  <a:pt x="15899" y="1798"/>
                  <a:pt x="15899" y="1350"/>
                </a:cubicBezTo>
                <a:cubicBezTo>
                  <a:pt x="15899" y="901"/>
                  <a:pt x="16264" y="536"/>
                  <a:pt x="16712" y="536"/>
                </a:cubicBezTo>
                <a:close/>
                <a:moveTo>
                  <a:pt x="12872" y="5908"/>
                </a:moveTo>
                <a:cubicBezTo>
                  <a:pt x="12423" y="5908"/>
                  <a:pt x="12058" y="5543"/>
                  <a:pt x="12058" y="5094"/>
                </a:cubicBezTo>
                <a:cubicBezTo>
                  <a:pt x="12058" y="4646"/>
                  <a:pt x="12423" y="4281"/>
                  <a:pt x="12872" y="4281"/>
                </a:cubicBezTo>
                <a:cubicBezTo>
                  <a:pt x="13320" y="4281"/>
                  <a:pt x="13685" y="4646"/>
                  <a:pt x="13685" y="5094"/>
                </a:cubicBezTo>
                <a:cubicBezTo>
                  <a:pt x="13685" y="5543"/>
                  <a:pt x="13320" y="5908"/>
                  <a:pt x="12872" y="590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60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67C3-F797-4DB4-9CA7-67F5215C1906}" type="datetime1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7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1481-35BB-489D-9D7E-83D4675F03C2}" type="datetime1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/>
          <a:stretch/>
        </p:blipFill>
        <p:spPr>
          <a:xfrm>
            <a:off x="800871" y="0"/>
            <a:ext cx="10451707" cy="671172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4754880"/>
          </a:xfrm>
          <a:prstGeom prst="rect">
            <a:avLst/>
          </a:prstGeom>
          <a:gradFill flip="none" rotWithShape="1">
            <a:gsLst>
              <a:gs pos="0">
                <a:srgbClr val="C7EBE9">
                  <a:alpha val="11000"/>
                </a:srgbClr>
              </a:gs>
              <a:gs pos="96000">
                <a:srgbClr val="014862">
                  <a:alpha val="9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8E429-6F91-4EEA-BB78-4DD63A08D282}" type="datetime1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54880"/>
            <a:ext cx="12192000" cy="2103120"/>
          </a:xfrm>
          <a:prstGeom prst="rect">
            <a:avLst/>
          </a:prstGeom>
          <a:gradFill flip="none" rotWithShape="1">
            <a:gsLst>
              <a:gs pos="0">
                <a:srgbClr val="FEFEFE">
                  <a:alpha val="38000"/>
                </a:srgbClr>
              </a:gs>
              <a:gs pos="86000">
                <a:srgbClr val="C7EBE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3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20952-298C-48A4-874B-86ECD6AE2F2D}" type="datetime1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2" r:id="rId5"/>
    <p:sldLayoutId id="2147483654" r:id="rId6"/>
    <p:sldLayoutId id="2147483655" r:id="rId7"/>
    <p:sldLayoutId id="2147483663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emf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emf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emf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834" y="1354126"/>
            <a:ext cx="9144000" cy="1719311"/>
          </a:xfrm>
        </p:spPr>
        <p:txBody>
          <a:bodyPr anchor="t">
            <a:noAutofit/>
          </a:bodyPr>
          <a:lstStyle/>
          <a:p>
            <a:r>
              <a:rPr lang="id-ID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DATA </a:t>
            </a:r>
            <a:r>
              <a:rPr lang="en-ID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POPULASI </a:t>
            </a:r>
            <a:br>
              <a:rPr lang="en-ID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</a:br>
            <a:r>
              <a:rPr lang="en-ID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SAPI/KERBAU</a:t>
            </a:r>
            <a:endParaRPr lang="en-US" sz="4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4678" y="337624"/>
            <a:ext cx="6217726" cy="1030287"/>
            <a:chOff x="324678" y="751220"/>
            <a:chExt cx="2970080" cy="49214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51220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6" name="Subtitle 2"/>
            <p:cNvSpPr txBox="1">
              <a:spLocks/>
            </p:cNvSpPr>
            <p:nvPr userDrawn="1"/>
          </p:nvSpPr>
          <p:spPr>
            <a:xfrm>
              <a:off x="989077" y="855917"/>
              <a:ext cx="2305681" cy="226175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67" b="1" i="1" dirty="0" smtClean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  <a:endParaRPr lang="en-US" sz="1867" b="1" i="1" dirty="0">
                <a:solidFill>
                  <a:srgbClr val="595D6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1073834" y="3193366"/>
            <a:ext cx="9144000" cy="11113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14862"/>
                </a:solidFill>
                <a:latin typeface="Arial Black" panose="020B0A0402010202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ID" sz="3600" dirty="0" err="1" smtClean="0">
                <a:solidFill>
                  <a:schemeClr val="tx1"/>
                </a:solidFill>
                <a:latin typeface="Century Gothic" pitchFamily="34" charset="0"/>
              </a:rPr>
              <a:t>Terkoreksi</a:t>
            </a:r>
            <a:r>
              <a:rPr lang="en-ID" sz="3600" dirty="0" smtClean="0">
                <a:solidFill>
                  <a:schemeClr val="tx1"/>
                </a:solidFill>
                <a:latin typeface="Century Gothic" pitchFamily="34" charset="0"/>
              </a:rPr>
              <a:t> SUTAS2018</a:t>
            </a:r>
            <a:br>
              <a:rPr lang="en-ID" sz="3600" dirty="0" smtClean="0">
                <a:solidFill>
                  <a:schemeClr val="tx1"/>
                </a:solidFill>
                <a:latin typeface="Century Gothic" pitchFamily="34" charset="0"/>
              </a:rPr>
            </a:br>
            <a:r>
              <a:rPr lang="en-ID" sz="3600" dirty="0" smtClean="0">
                <a:solidFill>
                  <a:schemeClr val="tx1"/>
                </a:solidFill>
                <a:latin typeface="Century Gothic" pitchFamily="34" charset="0"/>
              </a:rPr>
              <a:t>Tingkat </a:t>
            </a:r>
            <a:r>
              <a:rPr lang="en-ID" sz="3600" dirty="0" err="1" smtClean="0">
                <a:solidFill>
                  <a:schemeClr val="tx1"/>
                </a:solidFill>
                <a:latin typeface="Century Gothic" pitchFamily="34" charset="0"/>
              </a:rPr>
              <a:t>Provinsi</a:t>
            </a:r>
            <a:r>
              <a:rPr lang="id-ID" sz="3600" dirty="0" smtClean="0">
                <a:solidFill>
                  <a:schemeClr val="tx1"/>
                </a:solidFill>
                <a:latin typeface="Century Gothic" pitchFamily="34" charset="0"/>
              </a:rPr>
              <a:t> dan </a:t>
            </a:r>
            <a:r>
              <a:rPr lang="id-ID" sz="3600" dirty="0" smtClean="0">
                <a:solidFill>
                  <a:schemeClr val="tx1"/>
                </a:solidFill>
                <a:latin typeface="Century Gothic" pitchFamily="34" charset="0"/>
              </a:rPr>
              <a:t>Kabupaten/Kota</a:t>
            </a:r>
            <a:endParaRPr lang="en-US" sz="3600" dirty="0" smtClean="0">
              <a:solidFill>
                <a:schemeClr val="tx1"/>
              </a:solidFill>
              <a:latin typeface="Century Gothic" pitchFamily="34" charset="0"/>
            </a:endParaRPr>
          </a:p>
          <a:p>
            <a:r>
              <a:rPr lang="en-US" sz="3600" dirty="0" smtClean="0">
                <a:solidFill>
                  <a:schemeClr val="tx1"/>
                </a:solidFill>
                <a:latin typeface="Century Gothic" pitchFamily="34" charset="0"/>
              </a:rPr>
              <a:t>Se </a:t>
            </a:r>
            <a:r>
              <a:rPr lang="en-US" sz="3600" dirty="0" err="1" smtClean="0">
                <a:solidFill>
                  <a:schemeClr val="tx1"/>
                </a:solidFill>
                <a:latin typeface="Century Gothic" pitchFamily="34" charset="0"/>
              </a:rPr>
              <a:t>Jawa</a:t>
            </a:r>
            <a:r>
              <a:rPr lang="en-US" sz="3600" dirty="0" smtClean="0">
                <a:solidFill>
                  <a:schemeClr val="tx1"/>
                </a:solidFill>
                <a:latin typeface="Century Gothic" pitchFamily="34" charset="0"/>
              </a:rPr>
              <a:t> Tengah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23889" y="3101573"/>
            <a:ext cx="467047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341313" y="4924425"/>
            <a:ext cx="1374775" cy="1339850"/>
            <a:chOff x="215" y="3102"/>
            <a:chExt cx="866" cy="844"/>
          </a:xfrm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376" y="3231"/>
              <a:ext cx="434" cy="248"/>
            </a:xfrm>
            <a:custGeom>
              <a:avLst/>
              <a:gdLst>
                <a:gd name="T0" fmla="*/ 5738 w 9048"/>
                <a:gd name="T1" fmla="*/ 4627 h 5157"/>
                <a:gd name="T2" fmla="*/ 5385 w 9048"/>
                <a:gd name="T3" fmla="*/ 4274 h 5157"/>
                <a:gd name="T4" fmla="*/ 5738 w 9048"/>
                <a:gd name="T5" fmla="*/ 3922 h 5157"/>
                <a:gd name="T6" fmla="*/ 6091 w 9048"/>
                <a:gd name="T7" fmla="*/ 4274 h 5157"/>
                <a:gd name="T8" fmla="*/ 5738 w 9048"/>
                <a:gd name="T9" fmla="*/ 4627 h 5157"/>
                <a:gd name="T10" fmla="*/ 3310 w 9048"/>
                <a:gd name="T11" fmla="*/ 3248 h 5157"/>
                <a:gd name="T12" fmla="*/ 2957 w 9048"/>
                <a:gd name="T13" fmla="*/ 2896 h 5157"/>
                <a:gd name="T14" fmla="*/ 3310 w 9048"/>
                <a:gd name="T15" fmla="*/ 2543 h 5157"/>
                <a:gd name="T16" fmla="*/ 3663 w 9048"/>
                <a:gd name="T17" fmla="*/ 2896 h 5157"/>
                <a:gd name="T18" fmla="*/ 3310 w 9048"/>
                <a:gd name="T19" fmla="*/ 3248 h 5157"/>
                <a:gd name="T20" fmla="*/ 881 w 9048"/>
                <a:gd name="T21" fmla="*/ 4627 h 5157"/>
                <a:gd name="T22" fmla="*/ 529 w 9048"/>
                <a:gd name="T23" fmla="*/ 4274 h 5157"/>
                <a:gd name="T24" fmla="*/ 881 w 9048"/>
                <a:gd name="T25" fmla="*/ 3922 h 5157"/>
                <a:gd name="T26" fmla="*/ 1234 w 9048"/>
                <a:gd name="T27" fmla="*/ 4274 h 5157"/>
                <a:gd name="T28" fmla="*/ 881 w 9048"/>
                <a:gd name="T29" fmla="*/ 4627 h 5157"/>
                <a:gd name="T30" fmla="*/ 8167 w 9048"/>
                <a:gd name="T31" fmla="*/ 529 h 5157"/>
                <a:gd name="T32" fmla="*/ 8519 w 9048"/>
                <a:gd name="T33" fmla="*/ 882 h 5157"/>
                <a:gd name="T34" fmla="*/ 8167 w 9048"/>
                <a:gd name="T35" fmla="*/ 1235 h 5157"/>
                <a:gd name="T36" fmla="*/ 7814 w 9048"/>
                <a:gd name="T37" fmla="*/ 882 h 5157"/>
                <a:gd name="T38" fmla="*/ 8167 w 9048"/>
                <a:gd name="T39" fmla="*/ 529 h 5157"/>
                <a:gd name="T40" fmla="*/ 8167 w 9048"/>
                <a:gd name="T41" fmla="*/ 1764 h 5157"/>
                <a:gd name="T42" fmla="*/ 9048 w 9048"/>
                <a:gd name="T43" fmla="*/ 882 h 5157"/>
                <a:gd name="T44" fmla="*/ 8167 w 9048"/>
                <a:gd name="T45" fmla="*/ 0 h 5157"/>
                <a:gd name="T46" fmla="*/ 7285 w 9048"/>
                <a:gd name="T47" fmla="*/ 882 h 5157"/>
                <a:gd name="T48" fmla="*/ 7462 w 9048"/>
                <a:gd name="T49" fmla="*/ 1412 h 5157"/>
                <a:gd name="T50" fmla="*/ 6013 w 9048"/>
                <a:gd name="T51" fmla="*/ 3436 h 5157"/>
                <a:gd name="T52" fmla="*/ 5738 w 9048"/>
                <a:gd name="T53" fmla="*/ 3392 h 5157"/>
                <a:gd name="T54" fmla="*/ 5138 w 9048"/>
                <a:gd name="T55" fmla="*/ 3629 h 5157"/>
                <a:gd name="T56" fmla="*/ 4172 w 9048"/>
                <a:gd name="T57" fmla="*/ 3081 h 5157"/>
                <a:gd name="T58" fmla="*/ 4192 w 9048"/>
                <a:gd name="T59" fmla="*/ 2896 h 5157"/>
                <a:gd name="T60" fmla="*/ 3310 w 9048"/>
                <a:gd name="T61" fmla="*/ 2014 h 5157"/>
                <a:gd name="T62" fmla="*/ 2428 w 9048"/>
                <a:gd name="T63" fmla="*/ 2896 h 5157"/>
                <a:gd name="T64" fmla="*/ 2448 w 9048"/>
                <a:gd name="T65" fmla="*/ 3081 h 5157"/>
                <a:gd name="T66" fmla="*/ 1482 w 9048"/>
                <a:gd name="T67" fmla="*/ 3629 h 5157"/>
                <a:gd name="T68" fmla="*/ 882 w 9048"/>
                <a:gd name="T69" fmla="*/ 3393 h 5157"/>
                <a:gd name="T70" fmla="*/ 0 w 9048"/>
                <a:gd name="T71" fmla="*/ 4275 h 5157"/>
                <a:gd name="T72" fmla="*/ 882 w 9048"/>
                <a:gd name="T73" fmla="*/ 5156 h 5157"/>
                <a:gd name="T74" fmla="*/ 1763 w 9048"/>
                <a:gd name="T75" fmla="*/ 4275 h 5157"/>
                <a:gd name="T76" fmla="*/ 1744 w 9048"/>
                <a:gd name="T77" fmla="*/ 4089 h 5157"/>
                <a:gd name="T78" fmla="*/ 2710 w 9048"/>
                <a:gd name="T79" fmla="*/ 3541 h 5157"/>
                <a:gd name="T80" fmla="*/ 3310 w 9048"/>
                <a:gd name="T81" fmla="*/ 3778 h 5157"/>
                <a:gd name="T82" fmla="*/ 3910 w 9048"/>
                <a:gd name="T83" fmla="*/ 3541 h 5157"/>
                <a:gd name="T84" fmla="*/ 4876 w 9048"/>
                <a:gd name="T85" fmla="*/ 4089 h 5157"/>
                <a:gd name="T86" fmla="*/ 4856 w 9048"/>
                <a:gd name="T87" fmla="*/ 4275 h 5157"/>
                <a:gd name="T88" fmla="*/ 5738 w 9048"/>
                <a:gd name="T89" fmla="*/ 5157 h 5157"/>
                <a:gd name="T90" fmla="*/ 6620 w 9048"/>
                <a:gd name="T91" fmla="*/ 4275 h 5157"/>
                <a:gd name="T92" fmla="*/ 6443 w 9048"/>
                <a:gd name="T93" fmla="*/ 3745 h 5157"/>
                <a:gd name="T94" fmla="*/ 7892 w 9048"/>
                <a:gd name="T95" fmla="*/ 1720 h 5157"/>
                <a:gd name="T96" fmla="*/ 8167 w 9048"/>
                <a:gd name="T97" fmla="*/ 1764 h 5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48" h="5157">
                  <a:moveTo>
                    <a:pt x="5738" y="4627"/>
                  </a:moveTo>
                  <a:cubicBezTo>
                    <a:pt x="5544" y="4627"/>
                    <a:pt x="5385" y="4469"/>
                    <a:pt x="5385" y="4274"/>
                  </a:cubicBezTo>
                  <a:cubicBezTo>
                    <a:pt x="5385" y="4080"/>
                    <a:pt x="5544" y="3922"/>
                    <a:pt x="5738" y="3922"/>
                  </a:cubicBezTo>
                  <a:cubicBezTo>
                    <a:pt x="5933" y="3922"/>
                    <a:pt x="6091" y="4080"/>
                    <a:pt x="6091" y="4274"/>
                  </a:cubicBezTo>
                  <a:cubicBezTo>
                    <a:pt x="6091" y="4469"/>
                    <a:pt x="5933" y="4627"/>
                    <a:pt x="5738" y="4627"/>
                  </a:cubicBezTo>
                  <a:close/>
                  <a:moveTo>
                    <a:pt x="3310" y="3248"/>
                  </a:moveTo>
                  <a:cubicBezTo>
                    <a:pt x="3115" y="3248"/>
                    <a:pt x="2957" y="3090"/>
                    <a:pt x="2957" y="2896"/>
                  </a:cubicBezTo>
                  <a:cubicBezTo>
                    <a:pt x="2957" y="2701"/>
                    <a:pt x="3115" y="2543"/>
                    <a:pt x="3310" y="2543"/>
                  </a:cubicBezTo>
                  <a:cubicBezTo>
                    <a:pt x="3504" y="2543"/>
                    <a:pt x="3663" y="2701"/>
                    <a:pt x="3663" y="2896"/>
                  </a:cubicBezTo>
                  <a:cubicBezTo>
                    <a:pt x="3663" y="3090"/>
                    <a:pt x="3504" y="3248"/>
                    <a:pt x="3310" y="3248"/>
                  </a:cubicBezTo>
                  <a:close/>
                  <a:moveTo>
                    <a:pt x="881" y="4627"/>
                  </a:moveTo>
                  <a:cubicBezTo>
                    <a:pt x="687" y="4627"/>
                    <a:pt x="529" y="4469"/>
                    <a:pt x="529" y="4274"/>
                  </a:cubicBezTo>
                  <a:cubicBezTo>
                    <a:pt x="529" y="4080"/>
                    <a:pt x="687" y="3922"/>
                    <a:pt x="881" y="3922"/>
                  </a:cubicBezTo>
                  <a:cubicBezTo>
                    <a:pt x="1076" y="3922"/>
                    <a:pt x="1234" y="4080"/>
                    <a:pt x="1234" y="4274"/>
                  </a:cubicBezTo>
                  <a:cubicBezTo>
                    <a:pt x="1234" y="4469"/>
                    <a:pt x="1076" y="4627"/>
                    <a:pt x="881" y="4627"/>
                  </a:cubicBezTo>
                  <a:close/>
                  <a:moveTo>
                    <a:pt x="8167" y="529"/>
                  </a:moveTo>
                  <a:cubicBezTo>
                    <a:pt x="8361" y="529"/>
                    <a:pt x="8519" y="687"/>
                    <a:pt x="8519" y="882"/>
                  </a:cubicBezTo>
                  <a:cubicBezTo>
                    <a:pt x="8519" y="1076"/>
                    <a:pt x="8361" y="1235"/>
                    <a:pt x="8167" y="1235"/>
                  </a:cubicBezTo>
                  <a:cubicBezTo>
                    <a:pt x="7972" y="1235"/>
                    <a:pt x="7814" y="1076"/>
                    <a:pt x="7814" y="882"/>
                  </a:cubicBezTo>
                  <a:cubicBezTo>
                    <a:pt x="7814" y="687"/>
                    <a:pt x="7972" y="529"/>
                    <a:pt x="8167" y="529"/>
                  </a:cubicBezTo>
                  <a:close/>
                  <a:moveTo>
                    <a:pt x="8167" y="1764"/>
                  </a:moveTo>
                  <a:cubicBezTo>
                    <a:pt x="8653" y="1764"/>
                    <a:pt x="9048" y="1368"/>
                    <a:pt x="9048" y="882"/>
                  </a:cubicBezTo>
                  <a:cubicBezTo>
                    <a:pt x="9048" y="396"/>
                    <a:pt x="8653" y="0"/>
                    <a:pt x="8167" y="0"/>
                  </a:cubicBezTo>
                  <a:cubicBezTo>
                    <a:pt x="7680" y="0"/>
                    <a:pt x="7285" y="396"/>
                    <a:pt x="7285" y="882"/>
                  </a:cubicBezTo>
                  <a:cubicBezTo>
                    <a:pt x="7285" y="1080"/>
                    <a:pt x="7351" y="1264"/>
                    <a:pt x="7462" y="1412"/>
                  </a:cubicBezTo>
                  <a:lnTo>
                    <a:pt x="6013" y="3436"/>
                  </a:lnTo>
                  <a:cubicBezTo>
                    <a:pt x="5926" y="3408"/>
                    <a:pt x="5834" y="3392"/>
                    <a:pt x="5738" y="3392"/>
                  </a:cubicBezTo>
                  <a:cubicBezTo>
                    <a:pt x="5506" y="3392"/>
                    <a:pt x="5295" y="3482"/>
                    <a:pt x="5138" y="3629"/>
                  </a:cubicBezTo>
                  <a:lnTo>
                    <a:pt x="4172" y="3081"/>
                  </a:lnTo>
                  <a:cubicBezTo>
                    <a:pt x="4185" y="3021"/>
                    <a:pt x="4192" y="2959"/>
                    <a:pt x="4192" y="2896"/>
                  </a:cubicBezTo>
                  <a:cubicBezTo>
                    <a:pt x="4192" y="2409"/>
                    <a:pt x="3796" y="2014"/>
                    <a:pt x="3310" y="2014"/>
                  </a:cubicBezTo>
                  <a:cubicBezTo>
                    <a:pt x="2824" y="2014"/>
                    <a:pt x="2428" y="2409"/>
                    <a:pt x="2428" y="2896"/>
                  </a:cubicBezTo>
                  <a:cubicBezTo>
                    <a:pt x="2428" y="2959"/>
                    <a:pt x="2435" y="3021"/>
                    <a:pt x="2448" y="3081"/>
                  </a:cubicBezTo>
                  <a:lnTo>
                    <a:pt x="1482" y="3629"/>
                  </a:lnTo>
                  <a:cubicBezTo>
                    <a:pt x="1324" y="3482"/>
                    <a:pt x="1113" y="3393"/>
                    <a:pt x="882" y="3393"/>
                  </a:cubicBezTo>
                  <a:cubicBezTo>
                    <a:pt x="395" y="3393"/>
                    <a:pt x="0" y="3788"/>
                    <a:pt x="0" y="4275"/>
                  </a:cubicBezTo>
                  <a:cubicBezTo>
                    <a:pt x="0" y="4761"/>
                    <a:pt x="395" y="5156"/>
                    <a:pt x="882" y="5156"/>
                  </a:cubicBezTo>
                  <a:cubicBezTo>
                    <a:pt x="1368" y="5156"/>
                    <a:pt x="1763" y="4761"/>
                    <a:pt x="1763" y="4275"/>
                  </a:cubicBezTo>
                  <a:cubicBezTo>
                    <a:pt x="1763" y="4211"/>
                    <a:pt x="1757" y="4149"/>
                    <a:pt x="1744" y="4089"/>
                  </a:cubicBezTo>
                  <a:lnTo>
                    <a:pt x="2710" y="3541"/>
                  </a:lnTo>
                  <a:cubicBezTo>
                    <a:pt x="2867" y="3688"/>
                    <a:pt x="3078" y="3778"/>
                    <a:pt x="3310" y="3778"/>
                  </a:cubicBezTo>
                  <a:cubicBezTo>
                    <a:pt x="3542" y="3778"/>
                    <a:pt x="3753" y="3688"/>
                    <a:pt x="3910" y="3541"/>
                  </a:cubicBezTo>
                  <a:lnTo>
                    <a:pt x="4876" y="4089"/>
                  </a:lnTo>
                  <a:cubicBezTo>
                    <a:pt x="4863" y="4149"/>
                    <a:pt x="4856" y="4211"/>
                    <a:pt x="4856" y="4275"/>
                  </a:cubicBezTo>
                  <a:cubicBezTo>
                    <a:pt x="4856" y="4761"/>
                    <a:pt x="5252" y="5157"/>
                    <a:pt x="5738" y="5157"/>
                  </a:cubicBezTo>
                  <a:cubicBezTo>
                    <a:pt x="6225" y="5157"/>
                    <a:pt x="6620" y="4761"/>
                    <a:pt x="6620" y="4275"/>
                  </a:cubicBezTo>
                  <a:cubicBezTo>
                    <a:pt x="6620" y="4076"/>
                    <a:pt x="6554" y="3892"/>
                    <a:pt x="6443" y="3745"/>
                  </a:cubicBezTo>
                  <a:lnTo>
                    <a:pt x="7892" y="1720"/>
                  </a:lnTo>
                  <a:cubicBezTo>
                    <a:pt x="7978" y="1748"/>
                    <a:pt x="8071" y="1764"/>
                    <a:pt x="8167" y="17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215" y="3159"/>
              <a:ext cx="721" cy="787"/>
            </a:xfrm>
            <a:custGeom>
              <a:avLst/>
              <a:gdLst>
                <a:gd name="T0" fmla="*/ 12658 w 15039"/>
                <a:gd name="T1" fmla="*/ 12995 h 16416"/>
                <a:gd name="T2" fmla="*/ 12586 w 15039"/>
                <a:gd name="T3" fmla="*/ 13067 h 16416"/>
                <a:gd name="T4" fmla="*/ 3174 w 15039"/>
                <a:gd name="T5" fmla="*/ 13067 h 16416"/>
                <a:gd name="T6" fmla="*/ 3102 w 15039"/>
                <a:gd name="T7" fmla="*/ 12995 h 16416"/>
                <a:gd name="T8" fmla="*/ 3102 w 15039"/>
                <a:gd name="T9" fmla="*/ 12412 h 16416"/>
                <a:gd name="T10" fmla="*/ 12658 w 15039"/>
                <a:gd name="T11" fmla="*/ 12412 h 16416"/>
                <a:gd name="T12" fmla="*/ 12658 w 15039"/>
                <a:gd name="T13" fmla="*/ 12995 h 16416"/>
                <a:gd name="T14" fmla="*/ 14774 w 15039"/>
                <a:gd name="T15" fmla="*/ 11883 h 16416"/>
                <a:gd name="T16" fmla="*/ 12923 w 15039"/>
                <a:gd name="T17" fmla="*/ 11883 h 16416"/>
                <a:gd name="T18" fmla="*/ 2837 w 15039"/>
                <a:gd name="T19" fmla="*/ 11883 h 16416"/>
                <a:gd name="T20" fmla="*/ 748 w 15039"/>
                <a:gd name="T21" fmla="*/ 11883 h 16416"/>
                <a:gd name="T22" fmla="*/ 529 w 15039"/>
                <a:gd name="T23" fmla="*/ 11664 h 16416"/>
                <a:gd name="T24" fmla="*/ 529 w 15039"/>
                <a:gd name="T25" fmla="*/ 748 h 16416"/>
                <a:gd name="T26" fmla="*/ 748 w 15039"/>
                <a:gd name="T27" fmla="*/ 529 h 16416"/>
                <a:gd name="T28" fmla="*/ 1996 w 15039"/>
                <a:gd name="T29" fmla="*/ 529 h 16416"/>
                <a:gd name="T30" fmla="*/ 2260 w 15039"/>
                <a:gd name="T31" fmla="*/ 264 h 16416"/>
                <a:gd name="T32" fmla="*/ 1996 w 15039"/>
                <a:gd name="T33" fmla="*/ 0 h 16416"/>
                <a:gd name="T34" fmla="*/ 748 w 15039"/>
                <a:gd name="T35" fmla="*/ 0 h 16416"/>
                <a:gd name="T36" fmla="*/ 0 w 15039"/>
                <a:gd name="T37" fmla="*/ 748 h 16416"/>
                <a:gd name="T38" fmla="*/ 0 w 15039"/>
                <a:gd name="T39" fmla="*/ 11664 h 16416"/>
                <a:gd name="T40" fmla="*/ 748 w 15039"/>
                <a:gd name="T41" fmla="*/ 12412 h 16416"/>
                <a:gd name="T42" fmla="*/ 2573 w 15039"/>
                <a:gd name="T43" fmla="*/ 12412 h 16416"/>
                <a:gd name="T44" fmla="*/ 2573 w 15039"/>
                <a:gd name="T45" fmla="*/ 12995 h 16416"/>
                <a:gd name="T46" fmla="*/ 3174 w 15039"/>
                <a:gd name="T47" fmla="*/ 13596 h 16416"/>
                <a:gd name="T48" fmla="*/ 5823 w 15039"/>
                <a:gd name="T49" fmla="*/ 13596 h 16416"/>
                <a:gd name="T50" fmla="*/ 4576 w 15039"/>
                <a:gd name="T51" fmla="*/ 16030 h 16416"/>
                <a:gd name="T52" fmla="*/ 4691 w 15039"/>
                <a:gd name="T53" fmla="*/ 16386 h 16416"/>
                <a:gd name="T54" fmla="*/ 4811 w 15039"/>
                <a:gd name="T55" fmla="*/ 16416 h 16416"/>
                <a:gd name="T56" fmla="*/ 5047 w 15039"/>
                <a:gd name="T57" fmla="*/ 16272 h 16416"/>
                <a:gd name="T58" fmla="*/ 6417 w 15039"/>
                <a:gd name="T59" fmla="*/ 13596 h 16416"/>
                <a:gd name="T60" fmla="*/ 9343 w 15039"/>
                <a:gd name="T61" fmla="*/ 13596 h 16416"/>
                <a:gd name="T62" fmla="*/ 10713 w 15039"/>
                <a:gd name="T63" fmla="*/ 16272 h 16416"/>
                <a:gd name="T64" fmla="*/ 10949 w 15039"/>
                <a:gd name="T65" fmla="*/ 16416 h 16416"/>
                <a:gd name="T66" fmla="*/ 11069 w 15039"/>
                <a:gd name="T67" fmla="*/ 16386 h 16416"/>
                <a:gd name="T68" fmla="*/ 11184 w 15039"/>
                <a:gd name="T69" fmla="*/ 16030 h 16416"/>
                <a:gd name="T70" fmla="*/ 9937 w 15039"/>
                <a:gd name="T71" fmla="*/ 13596 h 16416"/>
                <a:gd name="T72" fmla="*/ 12586 w 15039"/>
                <a:gd name="T73" fmla="*/ 13596 h 16416"/>
                <a:gd name="T74" fmla="*/ 13187 w 15039"/>
                <a:gd name="T75" fmla="*/ 12995 h 16416"/>
                <a:gd name="T76" fmla="*/ 13187 w 15039"/>
                <a:gd name="T77" fmla="*/ 12412 h 16416"/>
                <a:gd name="T78" fmla="*/ 14774 w 15039"/>
                <a:gd name="T79" fmla="*/ 12412 h 16416"/>
                <a:gd name="T80" fmla="*/ 15039 w 15039"/>
                <a:gd name="T81" fmla="*/ 12148 h 16416"/>
                <a:gd name="T82" fmla="*/ 14774 w 15039"/>
                <a:gd name="T83" fmla="*/ 11883 h 16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039" h="16416">
                  <a:moveTo>
                    <a:pt x="12658" y="12995"/>
                  </a:moveTo>
                  <a:cubicBezTo>
                    <a:pt x="12658" y="13035"/>
                    <a:pt x="12626" y="13067"/>
                    <a:pt x="12586" y="13067"/>
                  </a:cubicBezTo>
                  <a:lnTo>
                    <a:pt x="3174" y="13067"/>
                  </a:lnTo>
                  <a:cubicBezTo>
                    <a:pt x="3134" y="13067"/>
                    <a:pt x="3102" y="13035"/>
                    <a:pt x="3102" y="12995"/>
                  </a:cubicBezTo>
                  <a:lnTo>
                    <a:pt x="3102" y="12412"/>
                  </a:lnTo>
                  <a:lnTo>
                    <a:pt x="12658" y="12412"/>
                  </a:lnTo>
                  <a:lnTo>
                    <a:pt x="12658" y="12995"/>
                  </a:lnTo>
                  <a:close/>
                  <a:moveTo>
                    <a:pt x="14774" y="11883"/>
                  </a:moveTo>
                  <a:lnTo>
                    <a:pt x="12923" y="11883"/>
                  </a:lnTo>
                  <a:lnTo>
                    <a:pt x="2837" y="11883"/>
                  </a:lnTo>
                  <a:lnTo>
                    <a:pt x="748" y="11883"/>
                  </a:lnTo>
                  <a:cubicBezTo>
                    <a:pt x="628" y="11883"/>
                    <a:pt x="529" y="11785"/>
                    <a:pt x="529" y="11664"/>
                  </a:cubicBezTo>
                  <a:lnTo>
                    <a:pt x="529" y="748"/>
                  </a:lnTo>
                  <a:cubicBezTo>
                    <a:pt x="529" y="627"/>
                    <a:pt x="628" y="529"/>
                    <a:pt x="748" y="529"/>
                  </a:cubicBezTo>
                  <a:lnTo>
                    <a:pt x="1996" y="529"/>
                  </a:lnTo>
                  <a:cubicBezTo>
                    <a:pt x="2142" y="529"/>
                    <a:pt x="2260" y="411"/>
                    <a:pt x="2260" y="264"/>
                  </a:cubicBezTo>
                  <a:cubicBezTo>
                    <a:pt x="2260" y="118"/>
                    <a:pt x="2142" y="0"/>
                    <a:pt x="1996" y="0"/>
                  </a:cubicBezTo>
                  <a:lnTo>
                    <a:pt x="748" y="0"/>
                  </a:lnTo>
                  <a:cubicBezTo>
                    <a:pt x="336" y="0"/>
                    <a:pt x="0" y="336"/>
                    <a:pt x="0" y="748"/>
                  </a:cubicBezTo>
                  <a:lnTo>
                    <a:pt x="0" y="11664"/>
                  </a:lnTo>
                  <a:cubicBezTo>
                    <a:pt x="0" y="12077"/>
                    <a:pt x="336" y="12412"/>
                    <a:pt x="748" y="12412"/>
                  </a:cubicBezTo>
                  <a:lnTo>
                    <a:pt x="2573" y="12412"/>
                  </a:lnTo>
                  <a:lnTo>
                    <a:pt x="2573" y="12995"/>
                  </a:lnTo>
                  <a:cubicBezTo>
                    <a:pt x="2573" y="13326"/>
                    <a:pt x="2843" y="13596"/>
                    <a:pt x="3174" y="13596"/>
                  </a:cubicBezTo>
                  <a:lnTo>
                    <a:pt x="5823" y="13596"/>
                  </a:lnTo>
                  <a:lnTo>
                    <a:pt x="4576" y="16030"/>
                  </a:lnTo>
                  <a:cubicBezTo>
                    <a:pt x="4509" y="16160"/>
                    <a:pt x="4561" y="16320"/>
                    <a:pt x="4691" y="16386"/>
                  </a:cubicBezTo>
                  <a:cubicBezTo>
                    <a:pt x="4730" y="16406"/>
                    <a:pt x="4771" y="16416"/>
                    <a:pt x="4811" y="16416"/>
                  </a:cubicBezTo>
                  <a:cubicBezTo>
                    <a:pt x="4907" y="16416"/>
                    <a:pt x="5000" y="16363"/>
                    <a:pt x="5047" y="16272"/>
                  </a:cubicBezTo>
                  <a:lnTo>
                    <a:pt x="6417" y="13596"/>
                  </a:lnTo>
                  <a:lnTo>
                    <a:pt x="9343" y="13596"/>
                  </a:lnTo>
                  <a:lnTo>
                    <a:pt x="10713" y="16272"/>
                  </a:lnTo>
                  <a:cubicBezTo>
                    <a:pt x="10760" y="16363"/>
                    <a:pt x="10852" y="16416"/>
                    <a:pt x="10949" y="16416"/>
                  </a:cubicBezTo>
                  <a:cubicBezTo>
                    <a:pt x="10989" y="16416"/>
                    <a:pt x="11030" y="16406"/>
                    <a:pt x="11069" y="16386"/>
                  </a:cubicBezTo>
                  <a:cubicBezTo>
                    <a:pt x="11199" y="16320"/>
                    <a:pt x="11251" y="16160"/>
                    <a:pt x="11184" y="16030"/>
                  </a:cubicBezTo>
                  <a:lnTo>
                    <a:pt x="9937" y="13596"/>
                  </a:lnTo>
                  <a:lnTo>
                    <a:pt x="12586" y="13596"/>
                  </a:lnTo>
                  <a:cubicBezTo>
                    <a:pt x="12917" y="13596"/>
                    <a:pt x="13187" y="13326"/>
                    <a:pt x="13187" y="12995"/>
                  </a:cubicBezTo>
                  <a:lnTo>
                    <a:pt x="13187" y="12412"/>
                  </a:lnTo>
                  <a:lnTo>
                    <a:pt x="14774" y="12412"/>
                  </a:lnTo>
                  <a:cubicBezTo>
                    <a:pt x="14920" y="12412"/>
                    <a:pt x="15039" y="12294"/>
                    <a:pt x="15039" y="12148"/>
                  </a:cubicBezTo>
                  <a:cubicBezTo>
                    <a:pt x="15039" y="12002"/>
                    <a:pt x="14920" y="11883"/>
                    <a:pt x="14774" y="1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349" y="3102"/>
              <a:ext cx="622" cy="226"/>
            </a:xfrm>
            <a:custGeom>
              <a:avLst/>
              <a:gdLst>
                <a:gd name="T0" fmla="*/ 4152 w 12971"/>
                <a:gd name="T1" fmla="*/ 664 h 4713"/>
                <a:gd name="T2" fmla="*/ 4286 w 12971"/>
                <a:gd name="T3" fmla="*/ 529 h 4713"/>
                <a:gd name="T4" fmla="*/ 5896 w 12971"/>
                <a:gd name="T5" fmla="*/ 529 h 4713"/>
                <a:gd name="T6" fmla="*/ 6030 w 12971"/>
                <a:gd name="T7" fmla="*/ 664 h 4713"/>
                <a:gd name="T8" fmla="*/ 6030 w 12971"/>
                <a:gd name="T9" fmla="*/ 1184 h 4713"/>
                <a:gd name="T10" fmla="*/ 4152 w 12971"/>
                <a:gd name="T11" fmla="*/ 1184 h 4713"/>
                <a:gd name="T12" fmla="*/ 4152 w 12971"/>
                <a:gd name="T13" fmla="*/ 664 h 4713"/>
                <a:gd name="T14" fmla="*/ 265 w 12971"/>
                <a:gd name="T15" fmla="*/ 1713 h 4713"/>
                <a:gd name="T16" fmla="*/ 3887 w 12971"/>
                <a:gd name="T17" fmla="*/ 1713 h 4713"/>
                <a:gd name="T18" fmla="*/ 6295 w 12971"/>
                <a:gd name="T19" fmla="*/ 1713 h 4713"/>
                <a:gd name="T20" fmla="*/ 12222 w 12971"/>
                <a:gd name="T21" fmla="*/ 1713 h 4713"/>
                <a:gd name="T22" fmla="*/ 12442 w 12971"/>
                <a:gd name="T23" fmla="*/ 1932 h 4713"/>
                <a:gd name="T24" fmla="*/ 12442 w 12971"/>
                <a:gd name="T25" fmla="*/ 4448 h 4713"/>
                <a:gd name="T26" fmla="*/ 12706 w 12971"/>
                <a:gd name="T27" fmla="*/ 4713 h 4713"/>
                <a:gd name="T28" fmla="*/ 12971 w 12971"/>
                <a:gd name="T29" fmla="*/ 4448 h 4713"/>
                <a:gd name="T30" fmla="*/ 12971 w 12971"/>
                <a:gd name="T31" fmla="*/ 1932 h 4713"/>
                <a:gd name="T32" fmla="*/ 12222 w 12971"/>
                <a:gd name="T33" fmla="*/ 1184 h 4713"/>
                <a:gd name="T34" fmla="*/ 6559 w 12971"/>
                <a:gd name="T35" fmla="*/ 1184 h 4713"/>
                <a:gd name="T36" fmla="*/ 6559 w 12971"/>
                <a:gd name="T37" fmla="*/ 664 h 4713"/>
                <a:gd name="T38" fmla="*/ 5896 w 12971"/>
                <a:gd name="T39" fmla="*/ 0 h 4713"/>
                <a:gd name="T40" fmla="*/ 4286 w 12971"/>
                <a:gd name="T41" fmla="*/ 0 h 4713"/>
                <a:gd name="T42" fmla="*/ 3622 w 12971"/>
                <a:gd name="T43" fmla="*/ 664 h 4713"/>
                <a:gd name="T44" fmla="*/ 3622 w 12971"/>
                <a:gd name="T45" fmla="*/ 1184 h 4713"/>
                <a:gd name="T46" fmla="*/ 265 w 12971"/>
                <a:gd name="T47" fmla="*/ 1184 h 4713"/>
                <a:gd name="T48" fmla="*/ 0 w 12971"/>
                <a:gd name="T49" fmla="*/ 1448 h 4713"/>
                <a:gd name="T50" fmla="*/ 265 w 12971"/>
                <a:gd name="T51" fmla="*/ 1713 h 4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71" h="4713">
                  <a:moveTo>
                    <a:pt x="4152" y="664"/>
                  </a:moveTo>
                  <a:cubicBezTo>
                    <a:pt x="4152" y="590"/>
                    <a:pt x="4212" y="529"/>
                    <a:pt x="4286" y="529"/>
                  </a:cubicBezTo>
                  <a:lnTo>
                    <a:pt x="5896" y="529"/>
                  </a:lnTo>
                  <a:cubicBezTo>
                    <a:pt x="5970" y="529"/>
                    <a:pt x="6030" y="590"/>
                    <a:pt x="6030" y="664"/>
                  </a:cubicBezTo>
                  <a:lnTo>
                    <a:pt x="6030" y="1184"/>
                  </a:lnTo>
                  <a:lnTo>
                    <a:pt x="4152" y="1184"/>
                  </a:lnTo>
                  <a:lnTo>
                    <a:pt x="4152" y="664"/>
                  </a:lnTo>
                  <a:close/>
                  <a:moveTo>
                    <a:pt x="265" y="1713"/>
                  </a:moveTo>
                  <a:lnTo>
                    <a:pt x="3887" y="1713"/>
                  </a:lnTo>
                  <a:lnTo>
                    <a:pt x="6295" y="1713"/>
                  </a:lnTo>
                  <a:lnTo>
                    <a:pt x="12222" y="1713"/>
                  </a:lnTo>
                  <a:cubicBezTo>
                    <a:pt x="12343" y="1713"/>
                    <a:pt x="12442" y="1811"/>
                    <a:pt x="12442" y="1932"/>
                  </a:cubicBezTo>
                  <a:lnTo>
                    <a:pt x="12442" y="4448"/>
                  </a:lnTo>
                  <a:cubicBezTo>
                    <a:pt x="12442" y="4594"/>
                    <a:pt x="12560" y="4713"/>
                    <a:pt x="12706" y="4713"/>
                  </a:cubicBezTo>
                  <a:cubicBezTo>
                    <a:pt x="12852" y="4713"/>
                    <a:pt x="12971" y="4594"/>
                    <a:pt x="12971" y="4448"/>
                  </a:cubicBezTo>
                  <a:lnTo>
                    <a:pt x="12971" y="1932"/>
                  </a:lnTo>
                  <a:cubicBezTo>
                    <a:pt x="12971" y="1520"/>
                    <a:pt x="12635" y="1184"/>
                    <a:pt x="12222" y="1184"/>
                  </a:cubicBezTo>
                  <a:lnTo>
                    <a:pt x="6559" y="1184"/>
                  </a:lnTo>
                  <a:lnTo>
                    <a:pt x="6559" y="664"/>
                  </a:lnTo>
                  <a:cubicBezTo>
                    <a:pt x="6559" y="298"/>
                    <a:pt x="6262" y="0"/>
                    <a:pt x="5896" y="0"/>
                  </a:cubicBezTo>
                  <a:lnTo>
                    <a:pt x="4286" y="0"/>
                  </a:lnTo>
                  <a:cubicBezTo>
                    <a:pt x="3920" y="0"/>
                    <a:pt x="3622" y="298"/>
                    <a:pt x="3622" y="664"/>
                  </a:cubicBezTo>
                  <a:lnTo>
                    <a:pt x="3622" y="1184"/>
                  </a:lnTo>
                  <a:lnTo>
                    <a:pt x="265" y="1184"/>
                  </a:lnTo>
                  <a:cubicBezTo>
                    <a:pt x="119" y="1184"/>
                    <a:pt x="0" y="1302"/>
                    <a:pt x="0" y="1448"/>
                  </a:cubicBezTo>
                  <a:cubicBezTo>
                    <a:pt x="0" y="1595"/>
                    <a:pt x="119" y="1713"/>
                    <a:pt x="265" y="1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80" y="3544"/>
              <a:ext cx="77" cy="137"/>
            </a:xfrm>
            <a:custGeom>
              <a:avLst/>
              <a:gdLst>
                <a:gd name="T0" fmla="*/ 1074 w 1603"/>
                <a:gd name="T1" fmla="*/ 2338 h 2867"/>
                <a:gd name="T2" fmla="*/ 529 w 1603"/>
                <a:gd name="T3" fmla="*/ 2338 h 2867"/>
                <a:gd name="T4" fmla="*/ 529 w 1603"/>
                <a:gd name="T5" fmla="*/ 529 h 2867"/>
                <a:gd name="T6" fmla="*/ 1074 w 1603"/>
                <a:gd name="T7" fmla="*/ 529 h 2867"/>
                <a:gd name="T8" fmla="*/ 1074 w 1603"/>
                <a:gd name="T9" fmla="*/ 2338 h 2867"/>
                <a:gd name="T10" fmla="*/ 265 w 1603"/>
                <a:gd name="T11" fmla="*/ 0 h 2867"/>
                <a:gd name="T12" fmla="*/ 0 w 1603"/>
                <a:gd name="T13" fmla="*/ 265 h 2867"/>
                <a:gd name="T14" fmla="*/ 0 w 1603"/>
                <a:gd name="T15" fmla="*/ 2603 h 2867"/>
                <a:gd name="T16" fmla="*/ 265 w 1603"/>
                <a:gd name="T17" fmla="*/ 2867 h 2867"/>
                <a:gd name="T18" fmla="*/ 1338 w 1603"/>
                <a:gd name="T19" fmla="*/ 2867 h 2867"/>
                <a:gd name="T20" fmla="*/ 1603 w 1603"/>
                <a:gd name="T21" fmla="*/ 2603 h 2867"/>
                <a:gd name="T22" fmla="*/ 1603 w 1603"/>
                <a:gd name="T23" fmla="*/ 265 h 2867"/>
                <a:gd name="T24" fmla="*/ 1338 w 1603"/>
                <a:gd name="T25" fmla="*/ 0 h 2867"/>
                <a:gd name="T26" fmla="*/ 265 w 1603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2867">
                  <a:moveTo>
                    <a:pt x="1074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4" y="529"/>
                  </a:lnTo>
                  <a:lnTo>
                    <a:pt x="1074" y="2338"/>
                  </a:lnTo>
                  <a:close/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9" y="2867"/>
                    <a:pt x="265" y="2867"/>
                  </a:cubicBezTo>
                  <a:lnTo>
                    <a:pt x="1338" y="2867"/>
                  </a:lnTo>
                  <a:cubicBezTo>
                    <a:pt x="1484" y="2867"/>
                    <a:pt x="1603" y="2749"/>
                    <a:pt x="1603" y="2603"/>
                  </a:cubicBezTo>
                  <a:lnTo>
                    <a:pt x="1603" y="265"/>
                  </a:lnTo>
                  <a:cubicBezTo>
                    <a:pt x="1603" y="119"/>
                    <a:pt x="1484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96" y="3479"/>
              <a:ext cx="77" cy="202"/>
            </a:xfrm>
            <a:custGeom>
              <a:avLst/>
              <a:gdLst>
                <a:gd name="T0" fmla="*/ 1074 w 1603"/>
                <a:gd name="T1" fmla="*/ 3690 h 4219"/>
                <a:gd name="T2" fmla="*/ 530 w 1603"/>
                <a:gd name="T3" fmla="*/ 3690 h 4219"/>
                <a:gd name="T4" fmla="*/ 530 w 1603"/>
                <a:gd name="T5" fmla="*/ 529 h 4219"/>
                <a:gd name="T6" fmla="*/ 1074 w 1603"/>
                <a:gd name="T7" fmla="*/ 529 h 4219"/>
                <a:gd name="T8" fmla="*/ 1074 w 1603"/>
                <a:gd name="T9" fmla="*/ 3690 h 4219"/>
                <a:gd name="T10" fmla="*/ 265 w 1603"/>
                <a:gd name="T11" fmla="*/ 0 h 4219"/>
                <a:gd name="T12" fmla="*/ 0 w 1603"/>
                <a:gd name="T13" fmla="*/ 265 h 4219"/>
                <a:gd name="T14" fmla="*/ 0 w 1603"/>
                <a:gd name="T15" fmla="*/ 3955 h 4219"/>
                <a:gd name="T16" fmla="*/ 265 w 1603"/>
                <a:gd name="T17" fmla="*/ 4219 h 4219"/>
                <a:gd name="T18" fmla="*/ 1338 w 1603"/>
                <a:gd name="T19" fmla="*/ 4219 h 4219"/>
                <a:gd name="T20" fmla="*/ 1603 w 1603"/>
                <a:gd name="T21" fmla="*/ 3955 h 4219"/>
                <a:gd name="T22" fmla="*/ 1603 w 1603"/>
                <a:gd name="T23" fmla="*/ 265 h 4219"/>
                <a:gd name="T24" fmla="*/ 1338 w 1603"/>
                <a:gd name="T25" fmla="*/ 0 h 4219"/>
                <a:gd name="T26" fmla="*/ 265 w 1603"/>
                <a:gd name="T27" fmla="*/ 0 h 4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4219">
                  <a:moveTo>
                    <a:pt x="1074" y="3690"/>
                  </a:moveTo>
                  <a:lnTo>
                    <a:pt x="530" y="3690"/>
                  </a:lnTo>
                  <a:lnTo>
                    <a:pt x="530" y="529"/>
                  </a:lnTo>
                  <a:lnTo>
                    <a:pt x="1074" y="529"/>
                  </a:lnTo>
                  <a:lnTo>
                    <a:pt x="1074" y="3690"/>
                  </a:lnTo>
                  <a:close/>
                  <a:moveTo>
                    <a:pt x="265" y="0"/>
                  </a:moveTo>
                  <a:cubicBezTo>
                    <a:pt x="119" y="0"/>
                    <a:pt x="0" y="118"/>
                    <a:pt x="0" y="265"/>
                  </a:cubicBezTo>
                  <a:lnTo>
                    <a:pt x="0" y="3955"/>
                  </a:lnTo>
                  <a:cubicBezTo>
                    <a:pt x="0" y="4101"/>
                    <a:pt x="119" y="4219"/>
                    <a:pt x="265" y="4219"/>
                  </a:cubicBezTo>
                  <a:lnTo>
                    <a:pt x="1338" y="4219"/>
                  </a:lnTo>
                  <a:cubicBezTo>
                    <a:pt x="1485" y="4219"/>
                    <a:pt x="1603" y="4101"/>
                    <a:pt x="1603" y="3955"/>
                  </a:cubicBezTo>
                  <a:lnTo>
                    <a:pt x="1603" y="265"/>
                  </a:lnTo>
                  <a:cubicBezTo>
                    <a:pt x="1603" y="118"/>
                    <a:pt x="1485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613" y="3544"/>
              <a:ext cx="76" cy="137"/>
            </a:xfrm>
            <a:custGeom>
              <a:avLst/>
              <a:gdLst>
                <a:gd name="T0" fmla="*/ 1073 w 1602"/>
                <a:gd name="T1" fmla="*/ 2338 h 2867"/>
                <a:gd name="T2" fmla="*/ 529 w 1602"/>
                <a:gd name="T3" fmla="*/ 2338 h 2867"/>
                <a:gd name="T4" fmla="*/ 529 w 1602"/>
                <a:gd name="T5" fmla="*/ 529 h 2867"/>
                <a:gd name="T6" fmla="*/ 1073 w 1602"/>
                <a:gd name="T7" fmla="*/ 529 h 2867"/>
                <a:gd name="T8" fmla="*/ 1073 w 1602"/>
                <a:gd name="T9" fmla="*/ 2338 h 2867"/>
                <a:gd name="T10" fmla="*/ 264 w 1602"/>
                <a:gd name="T11" fmla="*/ 0 h 2867"/>
                <a:gd name="T12" fmla="*/ 0 w 1602"/>
                <a:gd name="T13" fmla="*/ 265 h 2867"/>
                <a:gd name="T14" fmla="*/ 0 w 1602"/>
                <a:gd name="T15" fmla="*/ 2603 h 2867"/>
                <a:gd name="T16" fmla="*/ 264 w 1602"/>
                <a:gd name="T17" fmla="*/ 2867 h 2867"/>
                <a:gd name="T18" fmla="*/ 1338 w 1602"/>
                <a:gd name="T19" fmla="*/ 2867 h 2867"/>
                <a:gd name="T20" fmla="*/ 1602 w 1602"/>
                <a:gd name="T21" fmla="*/ 2603 h 2867"/>
                <a:gd name="T22" fmla="*/ 1602 w 1602"/>
                <a:gd name="T23" fmla="*/ 265 h 2867"/>
                <a:gd name="T24" fmla="*/ 1338 w 1602"/>
                <a:gd name="T25" fmla="*/ 0 h 2867"/>
                <a:gd name="T26" fmla="*/ 264 w 1602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2" h="2867">
                  <a:moveTo>
                    <a:pt x="1073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3" y="529"/>
                  </a:lnTo>
                  <a:lnTo>
                    <a:pt x="1073" y="2338"/>
                  </a:lnTo>
                  <a:close/>
                  <a:moveTo>
                    <a:pt x="264" y="0"/>
                  </a:moveTo>
                  <a:cubicBezTo>
                    <a:pt x="118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8" y="2867"/>
                    <a:pt x="264" y="2867"/>
                  </a:cubicBezTo>
                  <a:lnTo>
                    <a:pt x="1338" y="2867"/>
                  </a:lnTo>
                  <a:cubicBezTo>
                    <a:pt x="1484" y="2867"/>
                    <a:pt x="1602" y="2749"/>
                    <a:pt x="1602" y="2603"/>
                  </a:cubicBezTo>
                  <a:lnTo>
                    <a:pt x="1602" y="265"/>
                  </a:lnTo>
                  <a:cubicBezTo>
                    <a:pt x="1602" y="119"/>
                    <a:pt x="1484" y="0"/>
                    <a:pt x="1338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729" y="3618"/>
              <a:ext cx="77" cy="63"/>
            </a:xfrm>
            <a:custGeom>
              <a:avLst/>
              <a:gdLst>
                <a:gd name="T0" fmla="*/ 265 w 1603"/>
                <a:gd name="T1" fmla="*/ 0 h 1306"/>
                <a:gd name="T2" fmla="*/ 0 w 1603"/>
                <a:gd name="T3" fmla="*/ 265 h 1306"/>
                <a:gd name="T4" fmla="*/ 0 w 1603"/>
                <a:gd name="T5" fmla="*/ 1042 h 1306"/>
                <a:gd name="T6" fmla="*/ 265 w 1603"/>
                <a:gd name="T7" fmla="*/ 1306 h 1306"/>
                <a:gd name="T8" fmla="*/ 1338 w 1603"/>
                <a:gd name="T9" fmla="*/ 1306 h 1306"/>
                <a:gd name="T10" fmla="*/ 1603 w 1603"/>
                <a:gd name="T11" fmla="*/ 1042 h 1306"/>
                <a:gd name="T12" fmla="*/ 1338 w 1603"/>
                <a:gd name="T13" fmla="*/ 777 h 1306"/>
                <a:gd name="T14" fmla="*/ 529 w 1603"/>
                <a:gd name="T15" fmla="*/ 777 h 1306"/>
                <a:gd name="T16" fmla="*/ 529 w 1603"/>
                <a:gd name="T17" fmla="*/ 265 h 1306"/>
                <a:gd name="T18" fmla="*/ 265 w 1603"/>
                <a:gd name="T19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3" h="1306"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1042"/>
                  </a:lnTo>
                  <a:cubicBezTo>
                    <a:pt x="0" y="1188"/>
                    <a:pt x="119" y="1306"/>
                    <a:pt x="265" y="1306"/>
                  </a:cubicBezTo>
                  <a:lnTo>
                    <a:pt x="1338" y="1306"/>
                  </a:lnTo>
                  <a:cubicBezTo>
                    <a:pt x="1484" y="1306"/>
                    <a:pt x="1603" y="1188"/>
                    <a:pt x="1603" y="1042"/>
                  </a:cubicBezTo>
                  <a:cubicBezTo>
                    <a:pt x="1603" y="896"/>
                    <a:pt x="1484" y="777"/>
                    <a:pt x="1338" y="777"/>
                  </a:cubicBezTo>
                  <a:lnTo>
                    <a:pt x="529" y="777"/>
                  </a:lnTo>
                  <a:lnTo>
                    <a:pt x="529" y="265"/>
                  </a:lnTo>
                  <a:cubicBezTo>
                    <a:pt x="529" y="119"/>
                    <a:pt x="411" y="0"/>
                    <a:pt x="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91" y="3312"/>
              <a:ext cx="390" cy="501"/>
            </a:xfrm>
            <a:custGeom>
              <a:avLst/>
              <a:gdLst>
                <a:gd name="T0" fmla="*/ 7360 w 8127"/>
                <a:gd name="T1" fmla="*/ 9857 h 10449"/>
                <a:gd name="T2" fmla="*/ 6709 w 8127"/>
                <a:gd name="T3" fmla="*/ 9682 h 10449"/>
                <a:gd name="T4" fmla="*/ 5248 w 8127"/>
                <a:gd name="T5" fmla="*/ 7153 h 10449"/>
                <a:gd name="T6" fmla="*/ 5677 w 8127"/>
                <a:gd name="T7" fmla="*/ 6943 h 10449"/>
                <a:gd name="T8" fmla="*/ 6073 w 8127"/>
                <a:gd name="T9" fmla="*/ 6676 h 10449"/>
                <a:gd name="T10" fmla="*/ 7534 w 8127"/>
                <a:gd name="T11" fmla="*/ 9206 h 10449"/>
                <a:gd name="T12" fmla="*/ 7598 w 8127"/>
                <a:gd name="T13" fmla="*/ 9443 h 10449"/>
                <a:gd name="T14" fmla="*/ 7360 w 8127"/>
                <a:gd name="T15" fmla="*/ 9857 h 10449"/>
                <a:gd name="T16" fmla="*/ 3190 w 8127"/>
                <a:gd name="T17" fmla="*/ 6777 h 10449"/>
                <a:gd name="T18" fmla="*/ 1412 w 8127"/>
                <a:gd name="T19" fmla="*/ 5412 h 10449"/>
                <a:gd name="T20" fmla="*/ 2484 w 8127"/>
                <a:gd name="T21" fmla="*/ 1411 h 10449"/>
                <a:gd name="T22" fmla="*/ 3943 w 8127"/>
                <a:gd name="T23" fmla="*/ 1019 h 10449"/>
                <a:gd name="T24" fmla="*/ 6485 w 8127"/>
                <a:gd name="T25" fmla="*/ 2483 h 10449"/>
                <a:gd name="T26" fmla="*/ 6777 w 8127"/>
                <a:gd name="T27" fmla="*/ 4706 h 10449"/>
                <a:gd name="T28" fmla="*/ 5413 w 8127"/>
                <a:gd name="T29" fmla="*/ 6484 h 10449"/>
                <a:gd name="T30" fmla="*/ 3190 w 8127"/>
                <a:gd name="T31" fmla="*/ 6777 h 10449"/>
                <a:gd name="T32" fmla="*/ 7992 w 8127"/>
                <a:gd name="T33" fmla="*/ 8941 h 10449"/>
                <a:gd name="T34" fmla="*/ 6474 w 8127"/>
                <a:gd name="T35" fmla="*/ 6312 h 10449"/>
                <a:gd name="T36" fmla="*/ 7289 w 8127"/>
                <a:gd name="T37" fmla="*/ 4843 h 10449"/>
                <a:gd name="T38" fmla="*/ 6943 w 8127"/>
                <a:gd name="T39" fmla="*/ 2219 h 10449"/>
                <a:gd name="T40" fmla="*/ 2219 w 8127"/>
                <a:gd name="T41" fmla="*/ 953 h 10449"/>
                <a:gd name="T42" fmla="*/ 953 w 8127"/>
                <a:gd name="T43" fmla="*/ 5677 h 10449"/>
                <a:gd name="T44" fmla="*/ 3053 w 8127"/>
                <a:gd name="T45" fmla="*/ 7288 h 10449"/>
                <a:gd name="T46" fmla="*/ 3954 w 8127"/>
                <a:gd name="T47" fmla="*/ 7408 h 10449"/>
                <a:gd name="T48" fmla="*/ 4733 w 8127"/>
                <a:gd name="T49" fmla="*/ 7318 h 10449"/>
                <a:gd name="T50" fmla="*/ 6250 w 8127"/>
                <a:gd name="T51" fmla="*/ 9947 h 10449"/>
                <a:gd name="T52" fmla="*/ 7123 w 8127"/>
                <a:gd name="T53" fmla="*/ 10449 h 10449"/>
                <a:gd name="T54" fmla="*/ 7624 w 8127"/>
                <a:gd name="T55" fmla="*/ 10315 h 10449"/>
                <a:gd name="T56" fmla="*/ 8127 w 8127"/>
                <a:gd name="T57" fmla="*/ 9443 h 10449"/>
                <a:gd name="T58" fmla="*/ 7992 w 8127"/>
                <a:gd name="T59" fmla="*/ 8941 h 10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27" h="10449">
                  <a:moveTo>
                    <a:pt x="7360" y="9857"/>
                  </a:moveTo>
                  <a:cubicBezTo>
                    <a:pt x="7132" y="9988"/>
                    <a:pt x="6840" y="9910"/>
                    <a:pt x="6709" y="9682"/>
                  </a:cubicBezTo>
                  <a:lnTo>
                    <a:pt x="5248" y="7153"/>
                  </a:lnTo>
                  <a:cubicBezTo>
                    <a:pt x="5395" y="7093"/>
                    <a:pt x="5538" y="7023"/>
                    <a:pt x="5677" y="6943"/>
                  </a:cubicBezTo>
                  <a:cubicBezTo>
                    <a:pt x="5817" y="6862"/>
                    <a:pt x="5949" y="6773"/>
                    <a:pt x="6073" y="6676"/>
                  </a:cubicBezTo>
                  <a:lnTo>
                    <a:pt x="7534" y="9206"/>
                  </a:lnTo>
                  <a:cubicBezTo>
                    <a:pt x="7576" y="9278"/>
                    <a:pt x="7598" y="9360"/>
                    <a:pt x="7598" y="9443"/>
                  </a:cubicBezTo>
                  <a:cubicBezTo>
                    <a:pt x="7598" y="9613"/>
                    <a:pt x="7507" y="9772"/>
                    <a:pt x="7360" y="9857"/>
                  </a:cubicBezTo>
                  <a:close/>
                  <a:moveTo>
                    <a:pt x="3190" y="6777"/>
                  </a:moveTo>
                  <a:cubicBezTo>
                    <a:pt x="2434" y="6575"/>
                    <a:pt x="1803" y="6090"/>
                    <a:pt x="1412" y="5412"/>
                  </a:cubicBezTo>
                  <a:cubicBezTo>
                    <a:pt x="604" y="4014"/>
                    <a:pt x="1085" y="2219"/>
                    <a:pt x="2484" y="1411"/>
                  </a:cubicBezTo>
                  <a:cubicBezTo>
                    <a:pt x="2944" y="1146"/>
                    <a:pt x="3447" y="1019"/>
                    <a:pt x="3943" y="1019"/>
                  </a:cubicBezTo>
                  <a:cubicBezTo>
                    <a:pt x="4956" y="1019"/>
                    <a:pt x="5943" y="1545"/>
                    <a:pt x="6485" y="2483"/>
                  </a:cubicBezTo>
                  <a:cubicBezTo>
                    <a:pt x="6876" y="3161"/>
                    <a:pt x="6980" y="3950"/>
                    <a:pt x="6777" y="4706"/>
                  </a:cubicBezTo>
                  <a:cubicBezTo>
                    <a:pt x="6575" y="5462"/>
                    <a:pt x="6090" y="6093"/>
                    <a:pt x="5413" y="6484"/>
                  </a:cubicBezTo>
                  <a:cubicBezTo>
                    <a:pt x="4735" y="6876"/>
                    <a:pt x="3946" y="6980"/>
                    <a:pt x="3190" y="6777"/>
                  </a:cubicBezTo>
                  <a:close/>
                  <a:moveTo>
                    <a:pt x="7992" y="8941"/>
                  </a:moveTo>
                  <a:lnTo>
                    <a:pt x="6474" y="6312"/>
                  </a:lnTo>
                  <a:cubicBezTo>
                    <a:pt x="6859" y="5902"/>
                    <a:pt x="7139" y="5401"/>
                    <a:pt x="7289" y="4843"/>
                  </a:cubicBezTo>
                  <a:cubicBezTo>
                    <a:pt x="7528" y="3951"/>
                    <a:pt x="7405" y="3019"/>
                    <a:pt x="6943" y="2219"/>
                  </a:cubicBezTo>
                  <a:cubicBezTo>
                    <a:pt x="5990" y="567"/>
                    <a:pt x="3871" y="0"/>
                    <a:pt x="2219" y="953"/>
                  </a:cubicBezTo>
                  <a:cubicBezTo>
                    <a:pt x="568" y="1906"/>
                    <a:pt x="0" y="4026"/>
                    <a:pt x="953" y="5677"/>
                  </a:cubicBezTo>
                  <a:cubicBezTo>
                    <a:pt x="1415" y="6477"/>
                    <a:pt x="2161" y="7049"/>
                    <a:pt x="3053" y="7288"/>
                  </a:cubicBezTo>
                  <a:cubicBezTo>
                    <a:pt x="3351" y="7368"/>
                    <a:pt x="3653" y="7408"/>
                    <a:pt x="3954" y="7408"/>
                  </a:cubicBezTo>
                  <a:cubicBezTo>
                    <a:pt x="4216" y="7408"/>
                    <a:pt x="4477" y="7377"/>
                    <a:pt x="4733" y="7318"/>
                  </a:cubicBezTo>
                  <a:lnTo>
                    <a:pt x="6250" y="9947"/>
                  </a:lnTo>
                  <a:cubicBezTo>
                    <a:pt x="6436" y="10269"/>
                    <a:pt x="6775" y="10449"/>
                    <a:pt x="7123" y="10449"/>
                  </a:cubicBezTo>
                  <a:cubicBezTo>
                    <a:pt x="7293" y="10449"/>
                    <a:pt x="7466" y="10406"/>
                    <a:pt x="7624" y="10315"/>
                  </a:cubicBezTo>
                  <a:cubicBezTo>
                    <a:pt x="7934" y="10136"/>
                    <a:pt x="8127" y="9802"/>
                    <a:pt x="8127" y="9443"/>
                  </a:cubicBezTo>
                  <a:cubicBezTo>
                    <a:pt x="8127" y="9268"/>
                    <a:pt x="8081" y="9094"/>
                    <a:pt x="7992" y="8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756" y="3373"/>
              <a:ext cx="249" cy="249"/>
            </a:xfrm>
            <a:custGeom>
              <a:avLst/>
              <a:gdLst>
                <a:gd name="T0" fmla="*/ 4999 w 5186"/>
                <a:gd name="T1" fmla="*/ 3427 h 5195"/>
                <a:gd name="T2" fmla="*/ 4874 w 5186"/>
                <a:gd name="T3" fmla="*/ 1613 h 5195"/>
                <a:gd name="T4" fmla="*/ 4522 w 5186"/>
                <a:gd name="T5" fmla="*/ 1487 h 5195"/>
                <a:gd name="T6" fmla="*/ 4395 w 5186"/>
                <a:gd name="T7" fmla="*/ 1839 h 5195"/>
                <a:gd name="T8" fmla="*/ 4494 w 5186"/>
                <a:gd name="T9" fmla="*/ 3270 h 5195"/>
                <a:gd name="T10" fmla="*/ 3592 w 5186"/>
                <a:gd name="T11" fmla="*/ 4399 h 5195"/>
                <a:gd name="T12" fmla="*/ 2087 w 5186"/>
                <a:gd name="T13" fmla="*/ 4597 h 5195"/>
                <a:gd name="T14" fmla="*/ 883 w 5186"/>
                <a:gd name="T15" fmla="*/ 3673 h 5195"/>
                <a:gd name="T16" fmla="*/ 1609 w 5186"/>
                <a:gd name="T17" fmla="*/ 965 h 5195"/>
                <a:gd name="T18" fmla="*/ 3798 w 5186"/>
                <a:gd name="T19" fmla="*/ 1101 h 5195"/>
                <a:gd name="T20" fmla="*/ 4168 w 5186"/>
                <a:gd name="T21" fmla="*/ 1049 h 5195"/>
                <a:gd name="T22" fmla="*/ 4117 w 5186"/>
                <a:gd name="T23" fmla="*/ 679 h 5195"/>
                <a:gd name="T24" fmla="*/ 1344 w 5186"/>
                <a:gd name="T25" fmla="*/ 506 h 5195"/>
                <a:gd name="T26" fmla="*/ 174 w 5186"/>
                <a:gd name="T27" fmla="*/ 2032 h 5195"/>
                <a:gd name="T28" fmla="*/ 425 w 5186"/>
                <a:gd name="T29" fmla="*/ 3938 h 5195"/>
                <a:gd name="T30" fmla="*/ 1950 w 5186"/>
                <a:gd name="T31" fmla="*/ 5108 h 5195"/>
                <a:gd name="T32" fmla="*/ 2604 w 5186"/>
                <a:gd name="T33" fmla="*/ 5195 h 5195"/>
                <a:gd name="T34" fmla="*/ 3856 w 5186"/>
                <a:gd name="T35" fmla="*/ 4857 h 5195"/>
                <a:gd name="T36" fmla="*/ 4999 w 5186"/>
                <a:gd name="T37" fmla="*/ 3427 h 5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86" h="5195">
                  <a:moveTo>
                    <a:pt x="4999" y="3427"/>
                  </a:moveTo>
                  <a:cubicBezTo>
                    <a:pt x="5186" y="2826"/>
                    <a:pt x="5141" y="2181"/>
                    <a:pt x="4874" y="1613"/>
                  </a:cubicBezTo>
                  <a:cubicBezTo>
                    <a:pt x="4812" y="1481"/>
                    <a:pt x="4654" y="1425"/>
                    <a:pt x="4522" y="1487"/>
                  </a:cubicBezTo>
                  <a:cubicBezTo>
                    <a:pt x="4390" y="1549"/>
                    <a:pt x="4333" y="1707"/>
                    <a:pt x="4395" y="1839"/>
                  </a:cubicBezTo>
                  <a:cubicBezTo>
                    <a:pt x="4606" y="2287"/>
                    <a:pt x="4641" y="2795"/>
                    <a:pt x="4494" y="3270"/>
                  </a:cubicBezTo>
                  <a:cubicBezTo>
                    <a:pt x="4346" y="3748"/>
                    <a:pt x="4025" y="4149"/>
                    <a:pt x="3592" y="4399"/>
                  </a:cubicBezTo>
                  <a:cubicBezTo>
                    <a:pt x="3133" y="4664"/>
                    <a:pt x="2599" y="4734"/>
                    <a:pt x="2087" y="4597"/>
                  </a:cubicBezTo>
                  <a:cubicBezTo>
                    <a:pt x="1575" y="4460"/>
                    <a:pt x="1148" y="4132"/>
                    <a:pt x="883" y="3673"/>
                  </a:cubicBezTo>
                  <a:cubicBezTo>
                    <a:pt x="336" y="2726"/>
                    <a:pt x="662" y="1511"/>
                    <a:pt x="1609" y="965"/>
                  </a:cubicBezTo>
                  <a:cubicBezTo>
                    <a:pt x="2301" y="565"/>
                    <a:pt x="3160" y="618"/>
                    <a:pt x="3798" y="1101"/>
                  </a:cubicBezTo>
                  <a:cubicBezTo>
                    <a:pt x="3914" y="1189"/>
                    <a:pt x="4080" y="1166"/>
                    <a:pt x="4168" y="1049"/>
                  </a:cubicBezTo>
                  <a:cubicBezTo>
                    <a:pt x="4257" y="933"/>
                    <a:pt x="4234" y="767"/>
                    <a:pt x="4117" y="679"/>
                  </a:cubicBezTo>
                  <a:cubicBezTo>
                    <a:pt x="3310" y="68"/>
                    <a:pt x="2221" y="0"/>
                    <a:pt x="1344" y="506"/>
                  </a:cubicBezTo>
                  <a:cubicBezTo>
                    <a:pt x="763" y="842"/>
                    <a:pt x="347" y="1384"/>
                    <a:pt x="174" y="2032"/>
                  </a:cubicBezTo>
                  <a:cubicBezTo>
                    <a:pt x="0" y="2680"/>
                    <a:pt x="89" y="3357"/>
                    <a:pt x="425" y="3938"/>
                  </a:cubicBezTo>
                  <a:cubicBezTo>
                    <a:pt x="760" y="4519"/>
                    <a:pt x="1302" y="4935"/>
                    <a:pt x="1950" y="5108"/>
                  </a:cubicBezTo>
                  <a:cubicBezTo>
                    <a:pt x="2166" y="5166"/>
                    <a:pt x="2386" y="5195"/>
                    <a:pt x="2604" y="5195"/>
                  </a:cubicBezTo>
                  <a:cubicBezTo>
                    <a:pt x="3040" y="5195"/>
                    <a:pt x="3469" y="5081"/>
                    <a:pt x="3856" y="4857"/>
                  </a:cubicBezTo>
                  <a:cubicBezTo>
                    <a:pt x="4405" y="4540"/>
                    <a:pt x="4811" y="4032"/>
                    <a:pt x="4999" y="34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09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Pendahuluan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77001" y="2108464"/>
            <a:ext cx="3997325" cy="4155861"/>
          </a:xfrm>
          <a:prstGeom prst="rect">
            <a:avLst/>
          </a:prstGeom>
          <a:noFill/>
          <a:ln w="76200">
            <a:solidFill>
              <a:srgbClr val="0CA5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828801" y="2108464"/>
            <a:ext cx="4267199" cy="4155861"/>
          </a:xfrm>
          <a:prstGeom prst="rect">
            <a:avLst/>
          </a:prstGeom>
          <a:noFill/>
          <a:ln w="76200">
            <a:solidFill>
              <a:srgbClr val="0CA5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828801" y="2131427"/>
            <a:ext cx="42671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800" b="1" dirty="0" smtClean="0">
                <a:solidFill>
                  <a:srgbClr val="01486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TUJUAN </a:t>
            </a:r>
          </a:p>
          <a:p>
            <a:pPr algn="ctr">
              <a:defRPr/>
            </a:pPr>
            <a:r>
              <a:rPr lang="en-IN" sz="2800" b="1" dirty="0" err="1" smtClean="0">
                <a:solidFill>
                  <a:srgbClr val="01486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Perpres</a:t>
            </a:r>
            <a:r>
              <a:rPr lang="en-IN" sz="2800" b="1" dirty="0" smtClean="0">
                <a:solidFill>
                  <a:srgbClr val="01486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800" b="1" dirty="0">
                <a:solidFill>
                  <a:srgbClr val="01486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SDI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77001" y="2144957"/>
            <a:ext cx="3997325" cy="9541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IN" sz="2800" b="1" dirty="0" smtClean="0">
                <a:solidFill>
                  <a:srgbClr val="01486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PRINSIP </a:t>
            </a:r>
          </a:p>
          <a:p>
            <a:pPr algn="ctr">
              <a:defRPr/>
            </a:pPr>
            <a:r>
              <a:rPr lang="en-IN" sz="2800" b="1" dirty="0" err="1" smtClean="0">
                <a:solidFill>
                  <a:srgbClr val="01486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Perpres</a:t>
            </a:r>
            <a:r>
              <a:rPr lang="en-IN" sz="2800" b="1" dirty="0" smtClean="0">
                <a:solidFill>
                  <a:srgbClr val="01486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800" b="1" dirty="0">
                <a:solidFill>
                  <a:srgbClr val="01486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SDI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7569" y="3438340"/>
            <a:ext cx="3649662" cy="2675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spcBef>
                <a:spcPts val="600"/>
              </a:spcBef>
              <a:defRPr/>
            </a:pP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Mewujudkan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data yang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akurat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,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mutakhir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,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terpadu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,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terintegrasi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,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dan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dapat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diakses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oleh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pengguna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data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sebagai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dasar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Rencana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Pelaksanaan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Evaluasi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dan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Pengendalian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melalui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perbaikan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tata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kelola</a:t>
            </a:r>
            <a:r>
              <a:rPr lang="en-IN" sz="2000" dirty="0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data </a:t>
            </a:r>
            <a:r>
              <a:rPr lang="en-IN" sz="2000" dirty="0" err="1">
                <a:solidFill>
                  <a:sysClr val="windowText" lastClr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pemerintah</a:t>
            </a:r>
            <a:endParaRPr lang="en-IN" sz="2000" dirty="0">
              <a:solidFill>
                <a:sysClr val="windowText" lastClr="00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24663" y="3438340"/>
            <a:ext cx="3649662" cy="1992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457200" indent="-457200" algn="just">
              <a:spcBef>
                <a:spcPts val="600"/>
              </a:spcBef>
              <a:buClr>
                <a:srgbClr val="4F81BD"/>
              </a:buClr>
              <a:buFont typeface="Arial Narrow" panose="020B0606020202030204" pitchFamily="34" charset="0"/>
              <a:buChar char="►"/>
              <a:defRPr/>
            </a:pPr>
            <a:r>
              <a:rPr lang="en-IN" sz="2000" dirty="0" err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Satu</a:t>
            </a:r>
            <a:r>
              <a:rPr lang="en-IN" sz="20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Standar</a:t>
            </a:r>
            <a:r>
              <a:rPr lang="en-IN" sz="20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Data</a:t>
            </a:r>
          </a:p>
          <a:p>
            <a:pPr marL="457200" indent="-457200" algn="just">
              <a:spcBef>
                <a:spcPts val="600"/>
              </a:spcBef>
              <a:buClr>
                <a:srgbClr val="4F81BD"/>
              </a:buClr>
              <a:buFont typeface="Arial Narrow" panose="020B0606020202030204" pitchFamily="34" charset="0"/>
              <a:buChar char="►"/>
              <a:defRPr/>
            </a:pPr>
            <a:r>
              <a:rPr lang="en-IN" sz="2000" dirty="0" err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Satu</a:t>
            </a:r>
            <a:r>
              <a:rPr lang="en-IN" sz="20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Metadata Baku</a:t>
            </a:r>
          </a:p>
          <a:p>
            <a:pPr marL="457200" indent="-457200" algn="just">
              <a:spcBef>
                <a:spcPts val="600"/>
              </a:spcBef>
              <a:buClr>
                <a:srgbClr val="4F81BD"/>
              </a:buClr>
              <a:buFont typeface="Arial Narrow" panose="020B0606020202030204" pitchFamily="34" charset="0"/>
              <a:buChar char="►"/>
              <a:defRPr/>
            </a:pPr>
            <a:r>
              <a:rPr lang="en-IN" sz="2000" dirty="0" err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Interoperabilitas</a:t>
            </a:r>
            <a:r>
              <a:rPr lang="en-IN" sz="20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Data</a:t>
            </a:r>
          </a:p>
          <a:p>
            <a:pPr marL="457200" indent="-457200" algn="just">
              <a:spcBef>
                <a:spcPts val="600"/>
              </a:spcBef>
              <a:buClr>
                <a:srgbClr val="4F81BD"/>
              </a:buClr>
              <a:buFont typeface="Arial Narrow" panose="020B0606020202030204" pitchFamily="34" charset="0"/>
              <a:buChar char="►"/>
              <a:defRPr/>
            </a:pPr>
            <a:r>
              <a:rPr lang="en-IN" sz="2000" dirty="0" err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Satu</a:t>
            </a:r>
            <a:r>
              <a:rPr lang="en-IN" sz="20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Kode</a:t>
            </a:r>
            <a:r>
              <a:rPr lang="en-IN" sz="20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IN" sz="2000" dirty="0" err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Referensi</a:t>
            </a:r>
            <a:endParaRPr lang="en-IN" sz="2000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457200" indent="-457200" algn="just">
              <a:spcBef>
                <a:spcPts val="600"/>
              </a:spcBef>
              <a:buClr>
                <a:srgbClr val="4F81BD"/>
              </a:buClr>
              <a:buFont typeface="Arial Narrow" panose="020B0606020202030204" pitchFamily="34" charset="0"/>
              <a:buChar char="►"/>
              <a:defRPr/>
            </a:pPr>
            <a:r>
              <a:rPr lang="en-IN" sz="2000" dirty="0" err="1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Satu</a:t>
            </a:r>
            <a:r>
              <a:rPr lang="en-IN" sz="20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Portal Data</a:t>
            </a:r>
          </a:p>
          <a:p>
            <a:pPr marL="457200" indent="-457200" algn="just">
              <a:spcBef>
                <a:spcPts val="600"/>
              </a:spcBef>
              <a:buClr>
                <a:srgbClr val="4F81BD"/>
              </a:buClr>
              <a:buFont typeface="Arial Narrow" panose="020B0606020202030204" pitchFamily="34" charset="0"/>
              <a:buChar char="►"/>
              <a:defRPr/>
            </a:pPr>
            <a:endParaRPr lang="en-IN" sz="2000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457200" indent="-457200" algn="just">
              <a:spcBef>
                <a:spcPts val="600"/>
              </a:spcBef>
              <a:buClr>
                <a:srgbClr val="4F81BD"/>
              </a:buClr>
              <a:buFont typeface="Arial Narrow" panose="020B0606020202030204" pitchFamily="34" charset="0"/>
              <a:buChar char="►"/>
              <a:defRPr/>
            </a:pPr>
            <a:endParaRPr lang="en-IN" sz="2000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5"/>
          <p:cNvSpPr txBox="1">
            <a:spLocks/>
          </p:cNvSpPr>
          <p:nvPr/>
        </p:nvSpPr>
        <p:spPr>
          <a:xfrm>
            <a:off x="1828801" y="1351130"/>
            <a:ext cx="8645525" cy="70274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spcBef>
                <a:spcPts val="0"/>
              </a:spcBef>
              <a:defRPr/>
            </a:pPr>
            <a:r>
              <a:rPr lang="en-US" sz="4000" b="1" dirty="0">
                <a:solidFill>
                  <a:srgbClr val="0CA5AA"/>
                </a:solidFill>
                <a:latin typeface="Century Gothic" pitchFamily="34" charset="0"/>
              </a:rPr>
              <a:t>SATU DATA INDONESIA (SDI)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95767" y="3099064"/>
            <a:ext cx="1733266" cy="98473"/>
          </a:xfrm>
          <a:prstGeom prst="rect">
            <a:avLst/>
          </a:prstGeom>
          <a:solidFill>
            <a:srgbClr val="0CA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09030" y="3099064"/>
            <a:ext cx="1733266" cy="98473"/>
          </a:xfrm>
          <a:prstGeom prst="rect">
            <a:avLst/>
          </a:prstGeom>
          <a:solidFill>
            <a:srgbClr val="0CA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7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smtClean="0"/>
              <a:t>Data </a:t>
            </a:r>
            <a:r>
              <a:rPr lang="en-US" sz="3600" dirty="0" err="1" smtClean="0"/>
              <a:t>Peternakan</a:t>
            </a:r>
            <a:r>
              <a:rPr lang="en-US" sz="3600" dirty="0" smtClean="0"/>
              <a:t> BPS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4"/>
          <p:cNvSpPr/>
          <p:nvPr/>
        </p:nvSpPr>
        <p:spPr>
          <a:xfrm>
            <a:off x="8228614" y="2133600"/>
            <a:ext cx="3429000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4"/>
          <p:cNvSpPr/>
          <p:nvPr/>
        </p:nvSpPr>
        <p:spPr>
          <a:xfrm>
            <a:off x="4492724" y="2133600"/>
            <a:ext cx="3429000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4"/>
          <p:cNvSpPr/>
          <p:nvPr/>
        </p:nvSpPr>
        <p:spPr>
          <a:xfrm>
            <a:off x="800100" y="2133600"/>
            <a:ext cx="3429000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4"/>
          <p:cNvSpPr/>
          <p:nvPr/>
        </p:nvSpPr>
        <p:spPr>
          <a:xfrm>
            <a:off x="1143000" y="1447800"/>
            <a:ext cx="2743200" cy="1376064"/>
          </a:xfrm>
          <a:prstGeom prst="rect">
            <a:avLst/>
          </a:prstGeom>
          <a:solidFill>
            <a:srgbClr val="014862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SENSUS PERTANIAN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entagon 4"/>
          <p:cNvSpPr/>
          <p:nvPr/>
        </p:nvSpPr>
        <p:spPr>
          <a:xfrm>
            <a:off x="5038549" y="1447800"/>
            <a:ext cx="2337353" cy="1376064"/>
          </a:xfrm>
          <a:prstGeom prst="rect">
            <a:avLst/>
          </a:prstGeom>
          <a:solidFill>
            <a:srgbClr val="016B9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SURVEI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Pentagon 4"/>
          <p:cNvSpPr/>
          <p:nvPr/>
        </p:nvSpPr>
        <p:spPr>
          <a:xfrm>
            <a:off x="8774438" y="1447800"/>
            <a:ext cx="2337353" cy="1376064"/>
          </a:xfrm>
          <a:prstGeom prst="rect">
            <a:avLst/>
          </a:prstGeom>
          <a:solidFill>
            <a:srgbClr val="0CA5AA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REGISTRASI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entagon 4"/>
          <p:cNvSpPr/>
          <p:nvPr/>
        </p:nvSpPr>
        <p:spPr>
          <a:xfrm>
            <a:off x="1026609" y="2827493"/>
            <a:ext cx="2975982" cy="3352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id-ID" sz="23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iperoleh</a:t>
            </a:r>
            <a:r>
              <a:rPr lang="id-ID" sz="2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2300" b="1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POPULASI TERNAK </a:t>
            </a:r>
            <a:r>
              <a:rPr lang="id-ID" sz="2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 </a:t>
            </a:r>
            <a:r>
              <a:rPr lang="id-ID" sz="2300" b="1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POKOK</a:t>
            </a:r>
            <a:r>
              <a:rPr lang="id-ID" sz="2300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sz="2300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</a:pPr>
            <a:r>
              <a:rPr lang="id-ID" sz="2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Dikumpulkan </a:t>
            </a:r>
            <a:r>
              <a:rPr lang="id-ID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setiap </a:t>
            </a:r>
            <a:endParaRPr lang="en-US" sz="23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</a:pPr>
            <a:r>
              <a:rPr lang="id-ID" sz="2300" b="1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 TAHUN</a:t>
            </a:r>
            <a:r>
              <a:rPr lang="id-ID" sz="23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ID" sz="23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lnSpc>
                <a:spcPct val="50000"/>
              </a:lnSpc>
              <a:spcBef>
                <a:spcPct val="0"/>
              </a:spcBef>
            </a:pPr>
            <a:endParaRPr lang="en-ID" sz="23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</a:pPr>
            <a:r>
              <a:rPr lang="id-ID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id-ID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paling akhir </a:t>
            </a:r>
            <a:r>
              <a:rPr lang="id-ID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ST2013)</a:t>
            </a:r>
            <a:endParaRPr lang="id-ID" sz="23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Pentagon 4"/>
          <p:cNvSpPr/>
          <p:nvPr/>
        </p:nvSpPr>
        <p:spPr>
          <a:xfrm>
            <a:off x="8550022" y="2827493"/>
            <a:ext cx="2807962" cy="30399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3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dilakukan</a:t>
            </a:r>
            <a:r>
              <a:rPr lang="en-US" sz="2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setiap</a:t>
            </a:r>
            <a:r>
              <a:rPr lang="en-US" sz="23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unit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amatan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berupa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smtClean="0">
                <a:solidFill>
                  <a:srgbClr val="75DB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Perusahaan </a:t>
            </a:r>
            <a:r>
              <a:rPr lang="en-US" sz="2300" dirty="0" err="1" smtClean="0">
                <a:solidFill>
                  <a:srgbClr val="75DB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Peternakan</a:t>
            </a:r>
            <a:r>
              <a:rPr lang="en-US" sz="2300" dirty="0" smtClean="0">
                <a:solidFill>
                  <a:srgbClr val="75DB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en-US" sz="2300" dirty="0" err="1" smtClean="0">
                <a:solidFill>
                  <a:srgbClr val="75DB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berbadan</a:t>
            </a:r>
            <a:r>
              <a:rPr lang="en-US" sz="2300" dirty="0" smtClean="0">
                <a:solidFill>
                  <a:srgbClr val="75DB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solidFill>
                  <a:srgbClr val="75DB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hukum</a:t>
            </a:r>
            <a:r>
              <a:rPr lang="en-US" sz="2300" dirty="0">
                <a:solidFill>
                  <a:srgbClr val="75DB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RPH/TPH.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3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Setiap</a:t>
            </a:r>
            <a:r>
              <a:rPr lang="en-US" sz="2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Triwulanan</a:t>
            </a:r>
            <a:endParaRPr lang="en-US" sz="23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entagon 4"/>
          <p:cNvSpPr/>
          <p:nvPr/>
        </p:nvSpPr>
        <p:spPr>
          <a:xfrm>
            <a:off x="4543663" y="2823863"/>
            <a:ext cx="3327123" cy="33564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3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Diperoleh</a:t>
            </a:r>
            <a:r>
              <a:rPr lang="en-US" sz="23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rinci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usaha</a:t>
            </a:r>
            <a:r>
              <a:rPr lang="en-US" sz="23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peternakan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endParaRPr lang="en-US" sz="23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mutasi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ternak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struktur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ongkos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en-US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paling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akhir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SOUT2017)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sz="23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2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219201" y="3106306"/>
            <a:ext cx="3958096" cy="3477049"/>
          </a:xfrm>
          <a:prstGeom prst="rect">
            <a:avLst/>
          </a:prstGeom>
          <a:noFill/>
          <a:ln w="57150">
            <a:solidFill>
              <a:srgbClr val="016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787612" y="3106306"/>
            <a:ext cx="3958096" cy="3477049"/>
          </a:xfrm>
          <a:prstGeom prst="rect">
            <a:avLst/>
          </a:prstGeom>
          <a:noFill/>
          <a:ln w="57150">
            <a:solidFill>
              <a:srgbClr val="016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8674" y="850704"/>
            <a:ext cx="9661873" cy="94090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SUTAS 2018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3200" smtClean="0">
                <a:solidFill>
                  <a:schemeClr val="bg1"/>
                </a:solidFill>
              </a:rPr>
              <a:t>Data Peternakan BPS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87612" y="1639467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414228" y="5161134"/>
            <a:ext cx="3568041" cy="1291128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533" dirty="0"/>
              <a:t>Fenomena/perubahan yang cepat pada data pertanian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2142696" y="4970062"/>
            <a:ext cx="3235585" cy="1613293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667" dirty="0"/>
              <a:t>SUTAS2018 merupakan kegiatan yang termasuk dalam Pronas</a:t>
            </a:r>
          </a:p>
          <a:p>
            <a:pPr marL="0" indent="0" algn="ctr">
              <a:buNone/>
            </a:pP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6533527" y="3270082"/>
            <a:ext cx="3329444" cy="1863756"/>
            <a:chOff x="2051216" y="2417763"/>
            <a:chExt cx="2093427" cy="1171859"/>
          </a:xfrm>
        </p:grpSpPr>
        <p:grpSp>
          <p:nvGrpSpPr>
            <p:cNvPr id="9" name="Group 8"/>
            <p:cNvGrpSpPr/>
            <p:nvPr/>
          </p:nvGrpSpPr>
          <p:grpSpPr>
            <a:xfrm>
              <a:off x="2379187" y="2417763"/>
              <a:ext cx="1438093" cy="956367"/>
              <a:chOff x="2754766" y="2885180"/>
              <a:chExt cx="644525" cy="428625"/>
            </a:xfrm>
          </p:grpSpPr>
          <p:sp>
            <p:nvSpPr>
              <p:cNvPr id="12" name="AutoShape 11"/>
              <p:cNvSpPr>
                <a:spLocks noChangeAspect="1" noChangeArrowheads="1" noTextEdit="1"/>
              </p:cNvSpPr>
              <p:nvPr/>
            </p:nvSpPr>
            <p:spPr bwMode="auto">
              <a:xfrm>
                <a:off x="2754766" y="2885180"/>
                <a:ext cx="644525" cy="42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2821441" y="2915343"/>
                <a:ext cx="514350" cy="373063"/>
              </a:xfrm>
              <a:custGeom>
                <a:avLst/>
                <a:gdLst>
                  <a:gd name="T0" fmla="*/ 0 w 1413"/>
                  <a:gd name="T1" fmla="*/ 657 h 1025"/>
                  <a:gd name="T2" fmla="*/ 0 w 1413"/>
                  <a:gd name="T3" fmla="*/ 1025 h 1025"/>
                  <a:gd name="T4" fmla="*/ 1407 w 1413"/>
                  <a:gd name="T5" fmla="*/ 1025 h 1025"/>
                  <a:gd name="T6" fmla="*/ 1413 w 1413"/>
                  <a:gd name="T7" fmla="*/ 0 h 1025"/>
                  <a:gd name="T8" fmla="*/ 1063 w 1413"/>
                  <a:gd name="T9" fmla="*/ 301 h 1025"/>
                  <a:gd name="T10" fmla="*/ 844 w 1413"/>
                  <a:gd name="T11" fmla="*/ 217 h 1025"/>
                  <a:gd name="T12" fmla="*/ 624 w 1413"/>
                  <a:gd name="T13" fmla="*/ 420 h 1025"/>
                  <a:gd name="T14" fmla="*/ 406 w 1413"/>
                  <a:gd name="T15" fmla="*/ 301 h 1025"/>
                  <a:gd name="T16" fmla="*/ 194 w 1413"/>
                  <a:gd name="T17" fmla="*/ 494 h 1025"/>
                  <a:gd name="T18" fmla="*/ 0 w 1413"/>
                  <a:gd name="T19" fmla="*/ 657 h 10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13" h="1025">
                    <a:moveTo>
                      <a:pt x="0" y="657"/>
                    </a:moveTo>
                    <a:lnTo>
                      <a:pt x="0" y="1025"/>
                    </a:lnTo>
                    <a:lnTo>
                      <a:pt x="1407" y="1025"/>
                    </a:lnTo>
                    <a:lnTo>
                      <a:pt x="1413" y="0"/>
                    </a:lnTo>
                    <a:lnTo>
                      <a:pt x="1063" y="301"/>
                    </a:lnTo>
                    <a:lnTo>
                      <a:pt x="844" y="217"/>
                    </a:lnTo>
                    <a:lnTo>
                      <a:pt x="624" y="420"/>
                    </a:lnTo>
                    <a:lnTo>
                      <a:pt x="406" y="301"/>
                    </a:lnTo>
                    <a:lnTo>
                      <a:pt x="194" y="494"/>
                    </a:lnTo>
                    <a:lnTo>
                      <a:pt x="0" y="657"/>
                    </a:lnTo>
                    <a:close/>
                  </a:path>
                </a:pathLst>
              </a:custGeom>
              <a:solidFill>
                <a:srgbClr val="EDEC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2816678" y="2885180"/>
                <a:ext cx="554038" cy="276225"/>
              </a:xfrm>
              <a:custGeom>
                <a:avLst/>
                <a:gdLst>
                  <a:gd name="T0" fmla="*/ 226 w 1523"/>
                  <a:gd name="T1" fmla="*/ 595 h 758"/>
                  <a:gd name="T2" fmla="*/ 32 w 1523"/>
                  <a:gd name="T3" fmla="*/ 758 h 758"/>
                  <a:gd name="T4" fmla="*/ 0 w 1523"/>
                  <a:gd name="T5" fmla="*/ 719 h 758"/>
                  <a:gd name="T6" fmla="*/ 194 w 1523"/>
                  <a:gd name="T7" fmla="*/ 557 h 758"/>
                  <a:gd name="T8" fmla="*/ 405 w 1523"/>
                  <a:gd name="T9" fmla="*/ 363 h 758"/>
                  <a:gd name="T10" fmla="*/ 418 w 1523"/>
                  <a:gd name="T11" fmla="*/ 351 h 758"/>
                  <a:gd name="T12" fmla="*/ 434 w 1523"/>
                  <a:gd name="T13" fmla="*/ 360 h 758"/>
                  <a:gd name="T14" fmla="*/ 636 w 1523"/>
                  <a:gd name="T15" fmla="*/ 470 h 758"/>
                  <a:gd name="T16" fmla="*/ 843 w 1523"/>
                  <a:gd name="T17" fmla="*/ 280 h 758"/>
                  <a:gd name="T18" fmla="*/ 855 w 1523"/>
                  <a:gd name="T19" fmla="*/ 269 h 758"/>
                  <a:gd name="T20" fmla="*/ 869 w 1523"/>
                  <a:gd name="T21" fmla="*/ 275 h 758"/>
                  <a:gd name="T22" fmla="*/ 1074 w 1523"/>
                  <a:gd name="T23" fmla="*/ 353 h 758"/>
                  <a:gd name="T24" fmla="*/ 1408 w 1523"/>
                  <a:gd name="T25" fmla="*/ 66 h 758"/>
                  <a:gd name="T26" fmla="*/ 1259 w 1523"/>
                  <a:gd name="T27" fmla="*/ 86 h 758"/>
                  <a:gd name="T28" fmla="*/ 1252 w 1523"/>
                  <a:gd name="T29" fmla="*/ 37 h 758"/>
                  <a:gd name="T30" fmla="*/ 1485 w 1523"/>
                  <a:gd name="T31" fmla="*/ 5 h 758"/>
                  <a:gd name="T32" fmla="*/ 1523 w 1523"/>
                  <a:gd name="T33" fmla="*/ 0 h 758"/>
                  <a:gd name="T34" fmla="*/ 1513 w 1523"/>
                  <a:gd name="T35" fmla="*/ 37 h 758"/>
                  <a:gd name="T36" fmla="*/ 1446 w 1523"/>
                  <a:gd name="T37" fmla="*/ 263 h 758"/>
                  <a:gd name="T38" fmla="*/ 1422 w 1523"/>
                  <a:gd name="T39" fmla="*/ 256 h 758"/>
                  <a:gd name="T40" fmla="*/ 1398 w 1523"/>
                  <a:gd name="T41" fmla="*/ 249 h 758"/>
                  <a:gd name="T42" fmla="*/ 1441 w 1523"/>
                  <a:gd name="T43" fmla="*/ 104 h 758"/>
                  <a:gd name="T44" fmla="*/ 1095 w 1523"/>
                  <a:gd name="T45" fmla="*/ 401 h 758"/>
                  <a:gd name="T46" fmla="*/ 1084 w 1523"/>
                  <a:gd name="T47" fmla="*/ 411 h 758"/>
                  <a:gd name="T48" fmla="*/ 1070 w 1523"/>
                  <a:gd name="T49" fmla="*/ 405 h 758"/>
                  <a:gd name="T50" fmla="*/ 866 w 1523"/>
                  <a:gd name="T51" fmla="*/ 327 h 758"/>
                  <a:gd name="T52" fmla="*/ 657 w 1523"/>
                  <a:gd name="T53" fmla="*/ 519 h 758"/>
                  <a:gd name="T54" fmla="*/ 643 w 1523"/>
                  <a:gd name="T55" fmla="*/ 531 h 758"/>
                  <a:gd name="T56" fmla="*/ 628 w 1523"/>
                  <a:gd name="T57" fmla="*/ 523 h 758"/>
                  <a:gd name="T58" fmla="*/ 426 w 1523"/>
                  <a:gd name="T59" fmla="*/ 412 h 758"/>
                  <a:gd name="T60" fmla="*/ 227 w 1523"/>
                  <a:gd name="T61" fmla="*/ 594 h 758"/>
                  <a:gd name="T62" fmla="*/ 227 w 1523"/>
                  <a:gd name="T63" fmla="*/ 594 h 758"/>
                  <a:gd name="T64" fmla="*/ 226 w 1523"/>
                  <a:gd name="T65" fmla="*/ 595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23" h="758">
                    <a:moveTo>
                      <a:pt x="226" y="595"/>
                    </a:moveTo>
                    <a:lnTo>
                      <a:pt x="32" y="758"/>
                    </a:lnTo>
                    <a:lnTo>
                      <a:pt x="0" y="719"/>
                    </a:lnTo>
                    <a:lnTo>
                      <a:pt x="194" y="557"/>
                    </a:lnTo>
                    <a:lnTo>
                      <a:pt x="405" y="363"/>
                    </a:lnTo>
                    <a:lnTo>
                      <a:pt x="418" y="351"/>
                    </a:lnTo>
                    <a:lnTo>
                      <a:pt x="434" y="360"/>
                    </a:lnTo>
                    <a:lnTo>
                      <a:pt x="636" y="470"/>
                    </a:lnTo>
                    <a:lnTo>
                      <a:pt x="843" y="280"/>
                    </a:lnTo>
                    <a:lnTo>
                      <a:pt x="855" y="269"/>
                    </a:lnTo>
                    <a:lnTo>
                      <a:pt x="869" y="275"/>
                    </a:lnTo>
                    <a:lnTo>
                      <a:pt x="1074" y="353"/>
                    </a:lnTo>
                    <a:lnTo>
                      <a:pt x="1408" y="66"/>
                    </a:lnTo>
                    <a:lnTo>
                      <a:pt x="1259" y="86"/>
                    </a:lnTo>
                    <a:lnTo>
                      <a:pt x="1252" y="37"/>
                    </a:lnTo>
                    <a:lnTo>
                      <a:pt x="1485" y="5"/>
                    </a:lnTo>
                    <a:lnTo>
                      <a:pt x="1523" y="0"/>
                    </a:lnTo>
                    <a:lnTo>
                      <a:pt x="1513" y="37"/>
                    </a:lnTo>
                    <a:lnTo>
                      <a:pt x="1446" y="263"/>
                    </a:lnTo>
                    <a:lnTo>
                      <a:pt x="1422" y="256"/>
                    </a:lnTo>
                    <a:lnTo>
                      <a:pt x="1398" y="249"/>
                    </a:lnTo>
                    <a:lnTo>
                      <a:pt x="1441" y="104"/>
                    </a:lnTo>
                    <a:lnTo>
                      <a:pt x="1095" y="401"/>
                    </a:lnTo>
                    <a:lnTo>
                      <a:pt x="1084" y="411"/>
                    </a:lnTo>
                    <a:lnTo>
                      <a:pt x="1070" y="405"/>
                    </a:lnTo>
                    <a:lnTo>
                      <a:pt x="866" y="327"/>
                    </a:lnTo>
                    <a:lnTo>
                      <a:pt x="657" y="519"/>
                    </a:lnTo>
                    <a:lnTo>
                      <a:pt x="643" y="531"/>
                    </a:lnTo>
                    <a:lnTo>
                      <a:pt x="628" y="523"/>
                    </a:lnTo>
                    <a:lnTo>
                      <a:pt x="426" y="412"/>
                    </a:lnTo>
                    <a:lnTo>
                      <a:pt x="227" y="594"/>
                    </a:lnTo>
                    <a:lnTo>
                      <a:pt x="227" y="594"/>
                    </a:lnTo>
                    <a:lnTo>
                      <a:pt x="226" y="595"/>
                    </a:lnTo>
                    <a:close/>
                  </a:path>
                </a:pathLst>
              </a:custGeom>
              <a:solidFill>
                <a:srgbClr val="00A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2788103" y="3288405"/>
                <a:ext cx="573088" cy="25400"/>
              </a:xfrm>
              <a:prstGeom prst="rect">
                <a:avLst/>
              </a:prstGeom>
              <a:solidFill>
                <a:srgbClr val="1F4F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2051216" y="3374130"/>
              <a:ext cx="401552" cy="215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67" dirty="0">
                  <a:solidFill>
                    <a:srgbClr val="000000"/>
                  </a:solidFill>
                  <a:latin typeface="Montserrat-Regular" panose="02000505000000020004" pitchFamily="2" charset="0"/>
                </a:rPr>
                <a:t>2013</a:t>
              </a:r>
              <a:endParaRPr lang="en-US" altLang="en-US" sz="133" dirty="0">
                <a:solidFill>
                  <a:prstClr val="black"/>
                </a:solidFill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3732270" y="3374130"/>
              <a:ext cx="412373" cy="215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867" dirty="0">
                  <a:solidFill>
                    <a:srgbClr val="000000"/>
                  </a:solidFill>
                  <a:latin typeface="Montserrat-Regular" panose="02000505000000020004" pitchFamily="2" charset="0"/>
                </a:rPr>
                <a:t>2018</a:t>
              </a:r>
              <a:endParaRPr lang="en-US" altLang="en-US" sz="133" dirty="0">
                <a:solidFill>
                  <a:prstClr val="black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106" y="3636570"/>
            <a:ext cx="3271321" cy="900636"/>
          </a:xfrm>
          <a:prstGeom prst="rect">
            <a:avLst/>
          </a:prstGeom>
        </p:spPr>
      </p:pic>
      <p:sp>
        <p:nvSpPr>
          <p:cNvPr id="17" name="Content Placeholder 1"/>
          <p:cNvSpPr txBox="1">
            <a:spLocks/>
          </p:cNvSpPr>
          <p:nvPr/>
        </p:nvSpPr>
        <p:spPr>
          <a:xfrm>
            <a:off x="1595137" y="1947447"/>
            <a:ext cx="7788322" cy="106656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667" dirty="0"/>
              <a:t>SUTAS2018 merupakan kegiatan survei antar sensus pertanian yang pertama kali dilaksanakan</a:t>
            </a:r>
          </a:p>
          <a:p>
            <a:pPr marL="0" indent="0">
              <a:buNone/>
            </a:pPr>
            <a:endParaRPr lang="en-US" sz="3200" dirty="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546568" y="801858"/>
            <a:ext cx="990211" cy="990823"/>
            <a:chOff x="1261" y="1620"/>
            <a:chExt cx="1619" cy="1620"/>
          </a:xfrm>
          <a:solidFill>
            <a:srgbClr val="C7EBE9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1687" y="1824"/>
              <a:ext cx="768" cy="1211"/>
            </a:xfrm>
            <a:custGeom>
              <a:avLst/>
              <a:gdLst>
                <a:gd name="T0" fmla="*/ 2326 w 8569"/>
                <a:gd name="T1" fmla="*/ 7420 h 13497"/>
                <a:gd name="T2" fmla="*/ 3246 w 8569"/>
                <a:gd name="T3" fmla="*/ 7993 h 13497"/>
                <a:gd name="T4" fmla="*/ 3929 w 8569"/>
                <a:gd name="T5" fmla="*/ 9736 h 13497"/>
                <a:gd name="T6" fmla="*/ 1742 w 8569"/>
                <a:gd name="T7" fmla="*/ 9497 h 13497"/>
                <a:gd name="T8" fmla="*/ 1114 w 8569"/>
                <a:gd name="T9" fmla="*/ 4079 h 13497"/>
                <a:gd name="T10" fmla="*/ 3261 w 8569"/>
                <a:gd name="T11" fmla="*/ 4725 h 13497"/>
                <a:gd name="T12" fmla="*/ 3929 w 8569"/>
                <a:gd name="T13" fmla="*/ 6218 h 13497"/>
                <a:gd name="T14" fmla="*/ 3877 w 8569"/>
                <a:gd name="T15" fmla="*/ 6844 h 13497"/>
                <a:gd name="T16" fmla="*/ 2537 w 8569"/>
                <a:gd name="T17" fmla="*/ 6743 h 13497"/>
                <a:gd name="T18" fmla="*/ 1114 w 8569"/>
                <a:gd name="T19" fmla="*/ 4079 h 13497"/>
                <a:gd name="T20" fmla="*/ 5349 w 8569"/>
                <a:gd name="T21" fmla="*/ 2728 h 13497"/>
                <a:gd name="T22" fmla="*/ 4660 w 8569"/>
                <a:gd name="T23" fmla="*/ 4386 h 13497"/>
                <a:gd name="T24" fmla="*/ 3855 w 8569"/>
                <a:gd name="T25" fmla="*/ 4326 h 13497"/>
                <a:gd name="T26" fmla="*/ 3223 w 8569"/>
                <a:gd name="T27" fmla="*/ 2728 h 13497"/>
                <a:gd name="T28" fmla="*/ 7455 w 8569"/>
                <a:gd name="T29" fmla="*/ 4079 h 13497"/>
                <a:gd name="T30" fmla="*/ 6032 w 8569"/>
                <a:gd name="T31" fmla="*/ 6743 h 13497"/>
                <a:gd name="T32" fmla="*/ 4691 w 8569"/>
                <a:gd name="T33" fmla="*/ 6845 h 13497"/>
                <a:gd name="T34" fmla="*/ 4637 w 8569"/>
                <a:gd name="T35" fmla="*/ 6339 h 13497"/>
                <a:gd name="T36" fmla="*/ 5338 w 8569"/>
                <a:gd name="T37" fmla="*/ 4695 h 13497"/>
                <a:gd name="T38" fmla="*/ 6826 w 8569"/>
                <a:gd name="T39" fmla="*/ 9497 h 13497"/>
                <a:gd name="T40" fmla="*/ 5322 w 8569"/>
                <a:gd name="T41" fmla="*/ 7993 h 13497"/>
                <a:gd name="T42" fmla="*/ 6269 w 8569"/>
                <a:gd name="T43" fmla="*/ 7410 h 13497"/>
                <a:gd name="T44" fmla="*/ 6826 w 8569"/>
                <a:gd name="T45" fmla="*/ 9497 h 13497"/>
                <a:gd name="T46" fmla="*/ 1244 w 8569"/>
                <a:gd name="T47" fmla="*/ 9996 h 13497"/>
                <a:gd name="T48" fmla="*/ 3929 w 8569"/>
                <a:gd name="T49" fmla="*/ 10836 h 13497"/>
                <a:gd name="T50" fmla="*/ 4282 w 8569"/>
                <a:gd name="T51" fmla="*/ 13497 h 13497"/>
                <a:gd name="T52" fmla="*/ 4634 w 8569"/>
                <a:gd name="T53" fmla="*/ 10835 h 13497"/>
                <a:gd name="T54" fmla="*/ 7325 w 8569"/>
                <a:gd name="T55" fmla="*/ 9996 h 13497"/>
                <a:gd name="T56" fmla="*/ 7864 w 8569"/>
                <a:gd name="T57" fmla="*/ 6745 h 13497"/>
                <a:gd name="T58" fmla="*/ 8081 w 8569"/>
                <a:gd name="T59" fmla="*/ 3694 h 13497"/>
                <a:gd name="T60" fmla="*/ 5967 w 8569"/>
                <a:gd name="T61" fmla="*/ 3481 h 13497"/>
                <a:gd name="T62" fmla="*/ 4455 w 8569"/>
                <a:gd name="T63" fmla="*/ 58 h 13497"/>
                <a:gd name="T64" fmla="*/ 2517 w 8569"/>
                <a:gd name="T65" fmla="*/ 2728 h 13497"/>
                <a:gd name="T66" fmla="*/ 704 w 8569"/>
                <a:gd name="T67" fmla="*/ 3462 h 13497"/>
                <a:gd name="T68" fmla="*/ 1170 w 8569"/>
                <a:gd name="T69" fmla="*/ 6636 h 13497"/>
                <a:gd name="T70" fmla="*/ 487 w 8569"/>
                <a:gd name="T71" fmla="*/ 6977 h 1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69" h="13497">
                  <a:moveTo>
                    <a:pt x="1114" y="7363"/>
                  </a:moveTo>
                  <a:cubicBezTo>
                    <a:pt x="1351" y="7311"/>
                    <a:pt x="1813" y="7254"/>
                    <a:pt x="2326" y="7420"/>
                  </a:cubicBezTo>
                  <a:cubicBezTo>
                    <a:pt x="2359" y="7433"/>
                    <a:pt x="2393" y="7445"/>
                    <a:pt x="2426" y="7456"/>
                  </a:cubicBezTo>
                  <a:cubicBezTo>
                    <a:pt x="2698" y="7559"/>
                    <a:pt x="2979" y="7726"/>
                    <a:pt x="3246" y="7993"/>
                  </a:cubicBezTo>
                  <a:cubicBezTo>
                    <a:pt x="3755" y="8502"/>
                    <a:pt x="3907" y="9061"/>
                    <a:pt x="3929" y="9501"/>
                  </a:cubicBezTo>
                  <a:lnTo>
                    <a:pt x="3929" y="9736"/>
                  </a:lnTo>
                  <a:cubicBezTo>
                    <a:pt x="3921" y="9896"/>
                    <a:pt x="3899" y="10031"/>
                    <a:pt x="3877" y="10128"/>
                  </a:cubicBezTo>
                  <a:cubicBezTo>
                    <a:pt x="3500" y="10212"/>
                    <a:pt x="2556" y="10311"/>
                    <a:pt x="1742" y="9497"/>
                  </a:cubicBezTo>
                  <a:cubicBezTo>
                    <a:pt x="941" y="8695"/>
                    <a:pt x="1025" y="7768"/>
                    <a:pt x="1114" y="7363"/>
                  </a:cubicBezTo>
                  <a:close/>
                  <a:moveTo>
                    <a:pt x="1114" y="4079"/>
                  </a:moveTo>
                  <a:cubicBezTo>
                    <a:pt x="1490" y="3998"/>
                    <a:pt x="2436" y="3900"/>
                    <a:pt x="3246" y="4710"/>
                  </a:cubicBezTo>
                  <a:cubicBezTo>
                    <a:pt x="3251" y="4715"/>
                    <a:pt x="3256" y="4720"/>
                    <a:pt x="3261" y="4725"/>
                  </a:cubicBezTo>
                  <a:cubicBezTo>
                    <a:pt x="3292" y="4760"/>
                    <a:pt x="3323" y="4793"/>
                    <a:pt x="3354" y="4825"/>
                  </a:cubicBezTo>
                  <a:cubicBezTo>
                    <a:pt x="3776" y="5302"/>
                    <a:pt x="3908" y="5811"/>
                    <a:pt x="3929" y="6218"/>
                  </a:cubicBezTo>
                  <a:lnTo>
                    <a:pt x="3929" y="6453"/>
                  </a:lnTo>
                  <a:cubicBezTo>
                    <a:pt x="3921" y="6613"/>
                    <a:pt x="3899" y="6748"/>
                    <a:pt x="3877" y="6844"/>
                  </a:cubicBezTo>
                  <a:cubicBezTo>
                    <a:pt x="3643" y="6896"/>
                    <a:pt x="3192" y="6954"/>
                    <a:pt x="2689" y="6797"/>
                  </a:cubicBezTo>
                  <a:cubicBezTo>
                    <a:pt x="2638" y="6777"/>
                    <a:pt x="2588" y="6760"/>
                    <a:pt x="2537" y="6743"/>
                  </a:cubicBezTo>
                  <a:cubicBezTo>
                    <a:pt x="2274" y="6639"/>
                    <a:pt x="2002" y="6473"/>
                    <a:pt x="1742" y="6214"/>
                  </a:cubicBezTo>
                  <a:cubicBezTo>
                    <a:pt x="941" y="5412"/>
                    <a:pt x="1025" y="4484"/>
                    <a:pt x="1114" y="4079"/>
                  </a:cubicBezTo>
                  <a:close/>
                  <a:moveTo>
                    <a:pt x="4284" y="774"/>
                  </a:moveTo>
                  <a:cubicBezTo>
                    <a:pt x="4633" y="997"/>
                    <a:pt x="5349" y="1593"/>
                    <a:pt x="5349" y="2728"/>
                  </a:cubicBezTo>
                  <a:cubicBezTo>
                    <a:pt x="5349" y="3402"/>
                    <a:pt x="5096" y="3886"/>
                    <a:pt x="4821" y="4213"/>
                  </a:cubicBezTo>
                  <a:cubicBezTo>
                    <a:pt x="4764" y="4270"/>
                    <a:pt x="4711" y="4328"/>
                    <a:pt x="4660" y="4386"/>
                  </a:cubicBezTo>
                  <a:cubicBezTo>
                    <a:pt x="4519" y="4523"/>
                    <a:pt x="4384" y="4621"/>
                    <a:pt x="4287" y="4683"/>
                  </a:cubicBezTo>
                  <a:cubicBezTo>
                    <a:pt x="4176" y="4612"/>
                    <a:pt x="4017" y="4495"/>
                    <a:pt x="3855" y="4326"/>
                  </a:cubicBezTo>
                  <a:cubicBezTo>
                    <a:pt x="3838" y="4308"/>
                    <a:pt x="3822" y="4290"/>
                    <a:pt x="3805" y="4272"/>
                  </a:cubicBezTo>
                  <a:cubicBezTo>
                    <a:pt x="3510" y="3945"/>
                    <a:pt x="3223" y="3442"/>
                    <a:pt x="3223" y="2728"/>
                  </a:cubicBezTo>
                  <a:cubicBezTo>
                    <a:pt x="3223" y="1578"/>
                    <a:pt x="3959" y="981"/>
                    <a:pt x="4284" y="774"/>
                  </a:cubicBezTo>
                  <a:close/>
                  <a:moveTo>
                    <a:pt x="7455" y="4079"/>
                  </a:moveTo>
                  <a:cubicBezTo>
                    <a:pt x="7543" y="4483"/>
                    <a:pt x="7628" y="5412"/>
                    <a:pt x="6826" y="6214"/>
                  </a:cubicBezTo>
                  <a:cubicBezTo>
                    <a:pt x="6567" y="6473"/>
                    <a:pt x="6295" y="6639"/>
                    <a:pt x="6032" y="6743"/>
                  </a:cubicBezTo>
                  <a:cubicBezTo>
                    <a:pt x="5981" y="6759"/>
                    <a:pt x="5930" y="6778"/>
                    <a:pt x="5878" y="6798"/>
                  </a:cubicBezTo>
                  <a:cubicBezTo>
                    <a:pt x="5375" y="6954"/>
                    <a:pt x="4924" y="6896"/>
                    <a:pt x="4691" y="6845"/>
                  </a:cubicBezTo>
                  <a:cubicBezTo>
                    <a:pt x="4665" y="6727"/>
                    <a:pt x="4638" y="6554"/>
                    <a:pt x="4637" y="6348"/>
                  </a:cubicBezTo>
                  <a:cubicBezTo>
                    <a:pt x="4637" y="6345"/>
                    <a:pt x="4637" y="6342"/>
                    <a:pt x="4637" y="6339"/>
                  </a:cubicBezTo>
                  <a:cubicBezTo>
                    <a:pt x="4636" y="5925"/>
                    <a:pt x="4743" y="5376"/>
                    <a:pt x="5182" y="4862"/>
                  </a:cubicBezTo>
                  <a:cubicBezTo>
                    <a:pt x="5234" y="4810"/>
                    <a:pt x="5286" y="4755"/>
                    <a:pt x="5338" y="4695"/>
                  </a:cubicBezTo>
                  <a:cubicBezTo>
                    <a:pt x="6147" y="3899"/>
                    <a:pt x="7080" y="3996"/>
                    <a:pt x="7455" y="4079"/>
                  </a:cubicBezTo>
                  <a:close/>
                  <a:moveTo>
                    <a:pt x="6826" y="9497"/>
                  </a:moveTo>
                  <a:cubicBezTo>
                    <a:pt x="6012" y="10311"/>
                    <a:pt x="5068" y="10212"/>
                    <a:pt x="4692" y="10128"/>
                  </a:cubicBezTo>
                  <a:cubicBezTo>
                    <a:pt x="4610" y="9753"/>
                    <a:pt x="4511" y="8805"/>
                    <a:pt x="5322" y="7993"/>
                  </a:cubicBezTo>
                  <a:cubicBezTo>
                    <a:pt x="5582" y="7734"/>
                    <a:pt x="5854" y="7567"/>
                    <a:pt x="6118" y="7463"/>
                  </a:cubicBezTo>
                  <a:cubicBezTo>
                    <a:pt x="6168" y="7447"/>
                    <a:pt x="6218" y="7430"/>
                    <a:pt x="6269" y="7410"/>
                  </a:cubicBezTo>
                  <a:cubicBezTo>
                    <a:pt x="6771" y="7253"/>
                    <a:pt x="7221" y="7310"/>
                    <a:pt x="7455" y="7362"/>
                  </a:cubicBezTo>
                  <a:cubicBezTo>
                    <a:pt x="7543" y="7767"/>
                    <a:pt x="7628" y="8695"/>
                    <a:pt x="6826" y="9497"/>
                  </a:cubicBezTo>
                  <a:close/>
                  <a:moveTo>
                    <a:pt x="487" y="6977"/>
                  </a:moveTo>
                  <a:cubicBezTo>
                    <a:pt x="395" y="7263"/>
                    <a:pt x="0" y="8752"/>
                    <a:pt x="1244" y="9996"/>
                  </a:cubicBezTo>
                  <a:cubicBezTo>
                    <a:pt x="1963" y="10716"/>
                    <a:pt x="2762" y="10888"/>
                    <a:pt x="3361" y="10888"/>
                  </a:cubicBezTo>
                  <a:cubicBezTo>
                    <a:pt x="3583" y="10888"/>
                    <a:pt x="3776" y="10864"/>
                    <a:pt x="3929" y="10836"/>
                  </a:cubicBezTo>
                  <a:lnTo>
                    <a:pt x="3929" y="13144"/>
                  </a:lnTo>
                  <a:cubicBezTo>
                    <a:pt x="3929" y="13339"/>
                    <a:pt x="4087" y="13497"/>
                    <a:pt x="4282" y="13497"/>
                  </a:cubicBezTo>
                  <a:cubicBezTo>
                    <a:pt x="4476" y="13497"/>
                    <a:pt x="4634" y="13339"/>
                    <a:pt x="4634" y="13144"/>
                  </a:cubicBezTo>
                  <a:lnTo>
                    <a:pt x="4634" y="10835"/>
                  </a:lnTo>
                  <a:cubicBezTo>
                    <a:pt x="4788" y="10864"/>
                    <a:pt x="4983" y="10888"/>
                    <a:pt x="5207" y="10888"/>
                  </a:cubicBezTo>
                  <a:cubicBezTo>
                    <a:pt x="5806" y="10888"/>
                    <a:pt x="6605" y="10716"/>
                    <a:pt x="7325" y="9996"/>
                  </a:cubicBezTo>
                  <a:cubicBezTo>
                    <a:pt x="8569" y="8752"/>
                    <a:pt x="8173" y="7263"/>
                    <a:pt x="8081" y="6977"/>
                  </a:cubicBezTo>
                  <a:cubicBezTo>
                    <a:pt x="8050" y="6871"/>
                    <a:pt x="7970" y="6784"/>
                    <a:pt x="7864" y="6745"/>
                  </a:cubicBezTo>
                  <a:cubicBezTo>
                    <a:pt x="7843" y="6737"/>
                    <a:pt x="7669" y="6676"/>
                    <a:pt x="7399" y="6636"/>
                  </a:cubicBezTo>
                  <a:cubicBezTo>
                    <a:pt x="8552" y="5408"/>
                    <a:pt x="8171" y="3974"/>
                    <a:pt x="8081" y="3694"/>
                  </a:cubicBezTo>
                  <a:cubicBezTo>
                    <a:pt x="8050" y="3587"/>
                    <a:pt x="7970" y="3501"/>
                    <a:pt x="7864" y="3462"/>
                  </a:cubicBezTo>
                  <a:cubicBezTo>
                    <a:pt x="7814" y="3443"/>
                    <a:pt x="6951" y="3139"/>
                    <a:pt x="5967" y="3481"/>
                  </a:cubicBezTo>
                  <a:cubicBezTo>
                    <a:pt x="6022" y="3253"/>
                    <a:pt x="6055" y="3003"/>
                    <a:pt x="6055" y="2728"/>
                  </a:cubicBezTo>
                  <a:cubicBezTo>
                    <a:pt x="6055" y="969"/>
                    <a:pt x="4723" y="196"/>
                    <a:pt x="4455" y="58"/>
                  </a:cubicBezTo>
                  <a:cubicBezTo>
                    <a:pt x="4358" y="5"/>
                    <a:pt x="4240" y="0"/>
                    <a:pt x="4137" y="48"/>
                  </a:cubicBezTo>
                  <a:cubicBezTo>
                    <a:pt x="4071" y="79"/>
                    <a:pt x="2517" y="822"/>
                    <a:pt x="2517" y="2728"/>
                  </a:cubicBezTo>
                  <a:cubicBezTo>
                    <a:pt x="2517" y="3003"/>
                    <a:pt x="2550" y="3255"/>
                    <a:pt x="2606" y="3483"/>
                  </a:cubicBezTo>
                  <a:cubicBezTo>
                    <a:pt x="1620" y="3138"/>
                    <a:pt x="754" y="3443"/>
                    <a:pt x="704" y="3462"/>
                  </a:cubicBezTo>
                  <a:cubicBezTo>
                    <a:pt x="598" y="3501"/>
                    <a:pt x="518" y="3587"/>
                    <a:pt x="487" y="3694"/>
                  </a:cubicBezTo>
                  <a:cubicBezTo>
                    <a:pt x="397" y="3974"/>
                    <a:pt x="16" y="5408"/>
                    <a:pt x="1170" y="6636"/>
                  </a:cubicBezTo>
                  <a:cubicBezTo>
                    <a:pt x="900" y="6676"/>
                    <a:pt x="726" y="6737"/>
                    <a:pt x="704" y="6745"/>
                  </a:cubicBezTo>
                  <a:cubicBezTo>
                    <a:pt x="598" y="6784"/>
                    <a:pt x="518" y="6871"/>
                    <a:pt x="487" y="69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1261" y="1620"/>
              <a:ext cx="1006" cy="1493"/>
            </a:xfrm>
            <a:custGeom>
              <a:avLst/>
              <a:gdLst>
                <a:gd name="T0" fmla="*/ 3485 w 11226"/>
                <a:gd name="T1" fmla="*/ 15758 h 16649"/>
                <a:gd name="T2" fmla="*/ 3485 w 11226"/>
                <a:gd name="T3" fmla="*/ 15758 h 16649"/>
                <a:gd name="T4" fmla="*/ 2587 w 11226"/>
                <a:gd name="T5" fmla="*/ 15758 h 16649"/>
                <a:gd name="T6" fmla="*/ 2401 w 11226"/>
                <a:gd name="T7" fmla="*/ 15309 h 16649"/>
                <a:gd name="T8" fmla="*/ 2587 w 11226"/>
                <a:gd name="T9" fmla="*/ 14860 h 16649"/>
                <a:gd name="T10" fmla="*/ 3036 w 11226"/>
                <a:gd name="T11" fmla="*/ 14674 h 16649"/>
                <a:gd name="T12" fmla="*/ 3485 w 11226"/>
                <a:gd name="T13" fmla="*/ 14860 h 16649"/>
                <a:gd name="T14" fmla="*/ 3671 w 11226"/>
                <a:gd name="T15" fmla="*/ 15309 h 16649"/>
                <a:gd name="T16" fmla="*/ 3485 w 11226"/>
                <a:gd name="T17" fmla="*/ 15758 h 16649"/>
                <a:gd name="T18" fmla="*/ 3036 w 11226"/>
                <a:gd name="T19" fmla="*/ 13968 h 16649"/>
                <a:gd name="T20" fmla="*/ 2435 w 11226"/>
                <a:gd name="T21" fmla="*/ 14110 h 16649"/>
                <a:gd name="T22" fmla="*/ 706 w 11226"/>
                <a:gd name="T23" fmla="*/ 9031 h 16649"/>
                <a:gd name="T24" fmla="*/ 9031 w 11226"/>
                <a:gd name="T25" fmla="*/ 706 h 16649"/>
                <a:gd name="T26" fmla="*/ 10767 w 11226"/>
                <a:gd name="T27" fmla="*/ 887 h 16649"/>
                <a:gd name="T28" fmla="*/ 11185 w 11226"/>
                <a:gd name="T29" fmla="*/ 615 h 16649"/>
                <a:gd name="T30" fmla="*/ 10913 w 11226"/>
                <a:gd name="T31" fmla="*/ 197 h 16649"/>
                <a:gd name="T32" fmla="*/ 9031 w 11226"/>
                <a:gd name="T33" fmla="*/ 0 h 16649"/>
                <a:gd name="T34" fmla="*/ 2645 w 11226"/>
                <a:gd name="T35" fmla="*/ 2645 h 16649"/>
                <a:gd name="T36" fmla="*/ 0 w 11226"/>
                <a:gd name="T37" fmla="*/ 9031 h 16649"/>
                <a:gd name="T38" fmla="*/ 1908 w 11226"/>
                <a:gd name="T39" fmla="*/ 14583 h 16649"/>
                <a:gd name="T40" fmla="*/ 1695 w 11226"/>
                <a:gd name="T41" fmla="*/ 15309 h 16649"/>
                <a:gd name="T42" fmla="*/ 2088 w 11226"/>
                <a:gd name="T43" fmla="*/ 16257 h 16649"/>
                <a:gd name="T44" fmla="*/ 3036 w 11226"/>
                <a:gd name="T45" fmla="*/ 16649 h 16649"/>
                <a:gd name="T46" fmla="*/ 3984 w 11226"/>
                <a:gd name="T47" fmla="*/ 16257 h 16649"/>
                <a:gd name="T48" fmla="*/ 4376 w 11226"/>
                <a:gd name="T49" fmla="*/ 15309 h 16649"/>
                <a:gd name="T50" fmla="*/ 3984 w 11226"/>
                <a:gd name="T51" fmla="*/ 14361 h 16649"/>
                <a:gd name="T52" fmla="*/ 3036 w 11226"/>
                <a:gd name="T53" fmla="*/ 13968 h 16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26" h="16649">
                  <a:moveTo>
                    <a:pt x="3485" y="15758"/>
                  </a:moveTo>
                  <a:lnTo>
                    <a:pt x="3485" y="15758"/>
                  </a:lnTo>
                  <a:cubicBezTo>
                    <a:pt x="3237" y="16005"/>
                    <a:pt x="2834" y="16005"/>
                    <a:pt x="2587" y="15758"/>
                  </a:cubicBezTo>
                  <a:cubicBezTo>
                    <a:pt x="2467" y="15638"/>
                    <a:pt x="2401" y="15478"/>
                    <a:pt x="2401" y="15309"/>
                  </a:cubicBezTo>
                  <a:cubicBezTo>
                    <a:pt x="2401" y="15139"/>
                    <a:pt x="2467" y="14980"/>
                    <a:pt x="2587" y="14860"/>
                  </a:cubicBezTo>
                  <a:cubicBezTo>
                    <a:pt x="2711" y="14736"/>
                    <a:pt x="2873" y="14674"/>
                    <a:pt x="3036" y="14674"/>
                  </a:cubicBezTo>
                  <a:cubicBezTo>
                    <a:pt x="3198" y="14674"/>
                    <a:pt x="3361" y="14736"/>
                    <a:pt x="3485" y="14860"/>
                  </a:cubicBezTo>
                  <a:cubicBezTo>
                    <a:pt x="3605" y="14980"/>
                    <a:pt x="3671" y="15139"/>
                    <a:pt x="3671" y="15309"/>
                  </a:cubicBezTo>
                  <a:cubicBezTo>
                    <a:pt x="3671" y="15478"/>
                    <a:pt x="3605" y="15638"/>
                    <a:pt x="3485" y="15758"/>
                  </a:cubicBezTo>
                  <a:close/>
                  <a:moveTo>
                    <a:pt x="3036" y="13968"/>
                  </a:moveTo>
                  <a:cubicBezTo>
                    <a:pt x="2823" y="13968"/>
                    <a:pt x="2619" y="14018"/>
                    <a:pt x="2435" y="14110"/>
                  </a:cubicBezTo>
                  <a:cubicBezTo>
                    <a:pt x="1318" y="12661"/>
                    <a:pt x="706" y="10868"/>
                    <a:pt x="706" y="9031"/>
                  </a:cubicBezTo>
                  <a:cubicBezTo>
                    <a:pt x="706" y="4440"/>
                    <a:pt x="4440" y="706"/>
                    <a:pt x="9031" y="706"/>
                  </a:cubicBezTo>
                  <a:cubicBezTo>
                    <a:pt x="9616" y="706"/>
                    <a:pt x="10200" y="767"/>
                    <a:pt x="10767" y="887"/>
                  </a:cubicBezTo>
                  <a:cubicBezTo>
                    <a:pt x="10958" y="927"/>
                    <a:pt x="11145" y="805"/>
                    <a:pt x="11185" y="615"/>
                  </a:cubicBezTo>
                  <a:cubicBezTo>
                    <a:pt x="11226" y="424"/>
                    <a:pt x="11104" y="237"/>
                    <a:pt x="10913" y="197"/>
                  </a:cubicBezTo>
                  <a:cubicBezTo>
                    <a:pt x="10298" y="66"/>
                    <a:pt x="9665" y="0"/>
                    <a:pt x="9031" y="0"/>
                  </a:cubicBezTo>
                  <a:cubicBezTo>
                    <a:pt x="6619" y="0"/>
                    <a:pt x="4351" y="939"/>
                    <a:pt x="2645" y="2645"/>
                  </a:cubicBezTo>
                  <a:cubicBezTo>
                    <a:pt x="939" y="4351"/>
                    <a:pt x="0" y="6619"/>
                    <a:pt x="0" y="9031"/>
                  </a:cubicBezTo>
                  <a:cubicBezTo>
                    <a:pt x="0" y="11041"/>
                    <a:pt x="676" y="13003"/>
                    <a:pt x="1908" y="14583"/>
                  </a:cubicBezTo>
                  <a:cubicBezTo>
                    <a:pt x="1770" y="14798"/>
                    <a:pt x="1695" y="15047"/>
                    <a:pt x="1695" y="15309"/>
                  </a:cubicBezTo>
                  <a:cubicBezTo>
                    <a:pt x="1695" y="15667"/>
                    <a:pt x="1835" y="16003"/>
                    <a:pt x="2088" y="16257"/>
                  </a:cubicBezTo>
                  <a:cubicBezTo>
                    <a:pt x="2341" y="16510"/>
                    <a:pt x="2678" y="16649"/>
                    <a:pt x="3036" y="16649"/>
                  </a:cubicBezTo>
                  <a:cubicBezTo>
                    <a:pt x="3394" y="16649"/>
                    <a:pt x="3730" y="16510"/>
                    <a:pt x="3984" y="16257"/>
                  </a:cubicBezTo>
                  <a:cubicBezTo>
                    <a:pt x="4237" y="16003"/>
                    <a:pt x="4376" y="15667"/>
                    <a:pt x="4376" y="15309"/>
                  </a:cubicBezTo>
                  <a:cubicBezTo>
                    <a:pt x="4376" y="14951"/>
                    <a:pt x="4237" y="14614"/>
                    <a:pt x="3984" y="14361"/>
                  </a:cubicBezTo>
                  <a:cubicBezTo>
                    <a:pt x="3730" y="14108"/>
                    <a:pt x="3394" y="13968"/>
                    <a:pt x="3036" y="139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899" y="1747"/>
              <a:ext cx="981" cy="1493"/>
            </a:xfrm>
            <a:custGeom>
              <a:avLst/>
              <a:gdLst>
                <a:gd name="T0" fmla="*/ 7461 w 10945"/>
                <a:gd name="T1" fmla="*/ 1789 h 16649"/>
                <a:gd name="T2" fmla="*/ 7461 w 10945"/>
                <a:gd name="T3" fmla="*/ 891 h 16649"/>
                <a:gd name="T4" fmla="*/ 7910 w 10945"/>
                <a:gd name="T5" fmla="*/ 705 h 16649"/>
                <a:gd name="T6" fmla="*/ 8359 w 10945"/>
                <a:gd name="T7" fmla="*/ 891 h 16649"/>
                <a:gd name="T8" fmla="*/ 8545 w 10945"/>
                <a:gd name="T9" fmla="*/ 1340 h 16649"/>
                <a:gd name="T10" fmla="*/ 8359 w 10945"/>
                <a:gd name="T11" fmla="*/ 1789 h 16649"/>
                <a:gd name="T12" fmla="*/ 8359 w 10945"/>
                <a:gd name="T13" fmla="*/ 1789 h 16649"/>
                <a:gd name="T14" fmla="*/ 7910 w 10945"/>
                <a:gd name="T15" fmla="*/ 1975 h 16649"/>
                <a:gd name="T16" fmla="*/ 7461 w 10945"/>
                <a:gd name="T17" fmla="*/ 1789 h 16649"/>
                <a:gd name="T18" fmla="*/ 9037 w 10945"/>
                <a:gd name="T19" fmla="*/ 2066 h 16649"/>
                <a:gd name="T20" fmla="*/ 9250 w 10945"/>
                <a:gd name="T21" fmla="*/ 1340 h 16649"/>
                <a:gd name="T22" fmla="*/ 8857 w 10945"/>
                <a:gd name="T23" fmla="*/ 393 h 16649"/>
                <a:gd name="T24" fmla="*/ 7910 w 10945"/>
                <a:gd name="T25" fmla="*/ 0 h 16649"/>
                <a:gd name="T26" fmla="*/ 6962 w 10945"/>
                <a:gd name="T27" fmla="*/ 393 h 16649"/>
                <a:gd name="T28" fmla="*/ 6569 w 10945"/>
                <a:gd name="T29" fmla="*/ 1340 h 16649"/>
                <a:gd name="T30" fmla="*/ 6962 w 10945"/>
                <a:gd name="T31" fmla="*/ 2288 h 16649"/>
                <a:gd name="T32" fmla="*/ 7910 w 10945"/>
                <a:gd name="T33" fmla="*/ 2681 h 16649"/>
                <a:gd name="T34" fmla="*/ 8511 w 10945"/>
                <a:gd name="T35" fmla="*/ 2539 h 16649"/>
                <a:gd name="T36" fmla="*/ 10240 w 10945"/>
                <a:gd name="T37" fmla="*/ 7618 h 16649"/>
                <a:gd name="T38" fmla="*/ 1914 w 10945"/>
                <a:gd name="T39" fmla="*/ 15944 h 16649"/>
                <a:gd name="T40" fmla="*/ 443 w 10945"/>
                <a:gd name="T41" fmla="*/ 15814 h 16649"/>
                <a:gd name="T42" fmla="*/ 34 w 10945"/>
                <a:gd name="T43" fmla="*/ 16100 h 16649"/>
                <a:gd name="T44" fmla="*/ 320 w 10945"/>
                <a:gd name="T45" fmla="*/ 16509 h 16649"/>
                <a:gd name="T46" fmla="*/ 1914 w 10945"/>
                <a:gd name="T47" fmla="*/ 16649 h 16649"/>
                <a:gd name="T48" fmla="*/ 8300 w 10945"/>
                <a:gd name="T49" fmla="*/ 14004 h 16649"/>
                <a:gd name="T50" fmla="*/ 10945 w 10945"/>
                <a:gd name="T51" fmla="*/ 7618 h 16649"/>
                <a:gd name="T52" fmla="*/ 9037 w 10945"/>
                <a:gd name="T53" fmla="*/ 2066 h 16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45" h="16649">
                  <a:moveTo>
                    <a:pt x="7461" y="1789"/>
                  </a:moveTo>
                  <a:cubicBezTo>
                    <a:pt x="7213" y="1542"/>
                    <a:pt x="7213" y="1139"/>
                    <a:pt x="7461" y="891"/>
                  </a:cubicBezTo>
                  <a:cubicBezTo>
                    <a:pt x="7580" y="772"/>
                    <a:pt x="7740" y="705"/>
                    <a:pt x="7910" y="705"/>
                  </a:cubicBezTo>
                  <a:cubicBezTo>
                    <a:pt x="8079" y="705"/>
                    <a:pt x="8239" y="772"/>
                    <a:pt x="8359" y="891"/>
                  </a:cubicBezTo>
                  <a:cubicBezTo>
                    <a:pt x="8479" y="1011"/>
                    <a:pt x="8545" y="1171"/>
                    <a:pt x="8545" y="1340"/>
                  </a:cubicBezTo>
                  <a:cubicBezTo>
                    <a:pt x="8545" y="1510"/>
                    <a:pt x="8478" y="1670"/>
                    <a:pt x="8359" y="1789"/>
                  </a:cubicBezTo>
                  <a:lnTo>
                    <a:pt x="8359" y="1789"/>
                  </a:lnTo>
                  <a:cubicBezTo>
                    <a:pt x="8239" y="1909"/>
                    <a:pt x="8079" y="1975"/>
                    <a:pt x="7910" y="1975"/>
                  </a:cubicBezTo>
                  <a:cubicBezTo>
                    <a:pt x="7740" y="1975"/>
                    <a:pt x="7580" y="1909"/>
                    <a:pt x="7461" y="1789"/>
                  </a:cubicBezTo>
                  <a:close/>
                  <a:moveTo>
                    <a:pt x="9037" y="2066"/>
                  </a:moveTo>
                  <a:cubicBezTo>
                    <a:pt x="9175" y="1852"/>
                    <a:pt x="9250" y="1602"/>
                    <a:pt x="9250" y="1340"/>
                  </a:cubicBezTo>
                  <a:cubicBezTo>
                    <a:pt x="9250" y="982"/>
                    <a:pt x="9111" y="646"/>
                    <a:pt x="8857" y="393"/>
                  </a:cubicBezTo>
                  <a:cubicBezTo>
                    <a:pt x="8604" y="139"/>
                    <a:pt x="8268" y="0"/>
                    <a:pt x="7910" y="0"/>
                  </a:cubicBezTo>
                  <a:cubicBezTo>
                    <a:pt x="7551" y="0"/>
                    <a:pt x="7215" y="139"/>
                    <a:pt x="6962" y="393"/>
                  </a:cubicBezTo>
                  <a:cubicBezTo>
                    <a:pt x="6708" y="646"/>
                    <a:pt x="6569" y="982"/>
                    <a:pt x="6569" y="1340"/>
                  </a:cubicBezTo>
                  <a:cubicBezTo>
                    <a:pt x="6569" y="1699"/>
                    <a:pt x="6708" y="2035"/>
                    <a:pt x="6962" y="2288"/>
                  </a:cubicBezTo>
                  <a:cubicBezTo>
                    <a:pt x="7215" y="2542"/>
                    <a:pt x="7551" y="2681"/>
                    <a:pt x="7910" y="2681"/>
                  </a:cubicBezTo>
                  <a:cubicBezTo>
                    <a:pt x="8122" y="2681"/>
                    <a:pt x="8326" y="2632"/>
                    <a:pt x="8511" y="2539"/>
                  </a:cubicBezTo>
                  <a:cubicBezTo>
                    <a:pt x="9627" y="3989"/>
                    <a:pt x="10240" y="5782"/>
                    <a:pt x="10240" y="7618"/>
                  </a:cubicBezTo>
                  <a:cubicBezTo>
                    <a:pt x="10240" y="12209"/>
                    <a:pt x="6505" y="15944"/>
                    <a:pt x="1914" y="15944"/>
                  </a:cubicBezTo>
                  <a:cubicBezTo>
                    <a:pt x="1420" y="15944"/>
                    <a:pt x="925" y="15900"/>
                    <a:pt x="443" y="15814"/>
                  </a:cubicBezTo>
                  <a:cubicBezTo>
                    <a:pt x="252" y="15780"/>
                    <a:pt x="68" y="15908"/>
                    <a:pt x="34" y="16100"/>
                  </a:cubicBezTo>
                  <a:cubicBezTo>
                    <a:pt x="0" y="16291"/>
                    <a:pt x="128" y="16475"/>
                    <a:pt x="320" y="16509"/>
                  </a:cubicBezTo>
                  <a:cubicBezTo>
                    <a:pt x="842" y="16602"/>
                    <a:pt x="1379" y="16649"/>
                    <a:pt x="1914" y="16649"/>
                  </a:cubicBezTo>
                  <a:cubicBezTo>
                    <a:pt x="4326" y="16649"/>
                    <a:pt x="6594" y="15710"/>
                    <a:pt x="8300" y="14004"/>
                  </a:cubicBezTo>
                  <a:cubicBezTo>
                    <a:pt x="10006" y="12298"/>
                    <a:pt x="10945" y="10030"/>
                    <a:pt x="10945" y="7618"/>
                  </a:cubicBezTo>
                  <a:cubicBezTo>
                    <a:pt x="10945" y="5608"/>
                    <a:pt x="10269" y="3646"/>
                    <a:pt x="9037" y="20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1745" y="3117"/>
              <a:ext cx="72" cy="67"/>
            </a:xfrm>
            <a:custGeom>
              <a:avLst/>
              <a:gdLst>
                <a:gd name="T0" fmla="*/ 533 w 805"/>
                <a:gd name="T1" fmla="*/ 74 h 755"/>
                <a:gd name="T2" fmla="*/ 400 w 805"/>
                <a:gd name="T3" fmla="*/ 400 h 755"/>
                <a:gd name="T4" fmla="*/ 532 w 805"/>
                <a:gd name="T5" fmla="*/ 73 h 755"/>
                <a:gd name="T6" fmla="*/ 73 w 805"/>
                <a:gd name="T7" fmla="*/ 268 h 755"/>
                <a:gd name="T8" fmla="*/ 268 w 805"/>
                <a:gd name="T9" fmla="*/ 727 h 755"/>
                <a:gd name="T10" fmla="*/ 279 w 805"/>
                <a:gd name="T11" fmla="*/ 732 h 755"/>
                <a:gd name="T12" fmla="*/ 405 w 805"/>
                <a:gd name="T13" fmla="*/ 755 h 755"/>
                <a:gd name="T14" fmla="*/ 736 w 805"/>
                <a:gd name="T15" fmla="*/ 529 h 755"/>
                <a:gd name="T16" fmla="*/ 533 w 805"/>
                <a:gd name="T17" fmla="*/ 7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5" h="755">
                  <a:moveTo>
                    <a:pt x="533" y="74"/>
                  </a:moveTo>
                  <a:lnTo>
                    <a:pt x="400" y="400"/>
                  </a:lnTo>
                  <a:lnTo>
                    <a:pt x="532" y="73"/>
                  </a:lnTo>
                  <a:cubicBezTo>
                    <a:pt x="352" y="0"/>
                    <a:pt x="146" y="87"/>
                    <a:pt x="73" y="268"/>
                  </a:cubicBezTo>
                  <a:cubicBezTo>
                    <a:pt x="0" y="449"/>
                    <a:pt x="87" y="654"/>
                    <a:pt x="268" y="727"/>
                  </a:cubicBezTo>
                  <a:lnTo>
                    <a:pt x="279" y="732"/>
                  </a:lnTo>
                  <a:cubicBezTo>
                    <a:pt x="320" y="748"/>
                    <a:pt x="363" y="755"/>
                    <a:pt x="405" y="755"/>
                  </a:cubicBezTo>
                  <a:cubicBezTo>
                    <a:pt x="548" y="755"/>
                    <a:pt x="682" y="669"/>
                    <a:pt x="736" y="529"/>
                  </a:cubicBezTo>
                  <a:cubicBezTo>
                    <a:pt x="805" y="347"/>
                    <a:pt x="715" y="143"/>
                    <a:pt x="53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2325" y="1672"/>
              <a:ext cx="73" cy="68"/>
            </a:xfrm>
            <a:custGeom>
              <a:avLst/>
              <a:gdLst>
                <a:gd name="T0" fmla="*/ 269 w 806"/>
                <a:gd name="T1" fmla="*/ 728 h 755"/>
                <a:gd name="T2" fmla="*/ 273 w 806"/>
                <a:gd name="T3" fmla="*/ 729 h 755"/>
                <a:gd name="T4" fmla="*/ 405 w 806"/>
                <a:gd name="T5" fmla="*/ 755 h 755"/>
                <a:gd name="T6" fmla="*/ 733 w 806"/>
                <a:gd name="T7" fmla="*/ 534 h 755"/>
                <a:gd name="T8" fmla="*/ 538 w 806"/>
                <a:gd name="T9" fmla="*/ 75 h 755"/>
                <a:gd name="T10" fmla="*/ 531 w 806"/>
                <a:gd name="T11" fmla="*/ 73 h 755"/>
                <a:gd name="T12" fmla="*/ 73 w 806"/>
                <a:gd name="T13" fmla="*/ 269 h 755"/>
                <a:gd name="T14" fmla="*/ 269 w 806"/>
                <a:gd name="T15" fmla="*/ 728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6" h="755">
                  <a:moveTo>
                    <a:pt x="269" y="728"/>
                  </a:moveTo>
                  <a:lnTo>
                    <a:pt x="273" y="729"/>
                  </a:lnTo>
                  <a:cubicBezTo>
                    <a:pt x="317" y="747"/>
                    <a:pt x="361" y="755"/>
                    <a:pt x="405" y="755"/>
                  </a:cubicBezTo>
                  <a:cubicBezTo>
                    <a:pt x="545" y="755"/>
                    <a:pt x="677" y="672"/>
                    <a:pt x="733" y="534"/>
                  </a:cubicBezTo>
                  <a:cubicBezTo>
                    <a:pt x="806" y="354"/>
                    <a:pt x="718" y="148"/>
                    <a:pt x="538" y="75"/>
                  </a:cubicBezTo>
                  <a:lnTo>
                    <a:pt x="531" y="73"/>
                  </a:lnTo>
                  <a:cubicBezTo>
                    <a:pt x="350" y="0"/>
                    <a:pt x="145" y="88"/>
                    <a:pt x="73" y="269"/>
                  </a:cubicBezTo>
                  <a:cubicBezTo>
                    <a:pt x="0" y="450"/>
                    <a:pt x="88" y="655"/>
                    <a:pt x="269" y="7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90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8674" y="850704"/>
            <a:ext cx="9661873" cy="94090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SUTAS 2018</a:t>
            </a:r>
            <a:r>
              <a:rPr lang="id-ID" b="1" dirty="0">
                <a:solidFill>
                  <a:schemeClr val="bg1"/>
                </a:solidFill>
              </a:rPr>
              <a:t> Jawa Tengah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3200" smtClean="0">
                <a:solidFill>
                  <a:schemeClr val="bg1"/>
                </a:solidFill>
              </a:rPr>
              <a:t>Data Peternakan BPS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87612" y="1639467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546568" y="801858"/>
            <a:ext cx="990211" cy="990823"/>
            <a:chOff x="1261" y="1620"/>
            <a:chExt cx="1619" cy="1620"/>
          </a:xfrm>
          <a:solidFill>
            <a:srgbClr val="C7EBE9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1687" y="1824"/>
              <a:ext cx="768" cy="1211"/>
            </a:xfrm>
            <a:custGeom>
              <a:avLst/>
              <a:gdLst>
                <a:gd name="T0" fmla="*/ 2326 w 8569"/>
                <a:gd name="T1" fmla="*/ 7420 h 13497"/>
                <a:gd name="T2" fmla="*/ 3246 w 8569"/>
                <a:gd name="T3" fmla="*/ 7993 h 13497"/>
                <a:gd name="T4" fmla="*/ 3929 w 8569"/>
                <a:gd name="T5" fmla="*/ 9736 h 13497"/>
                <a:gd name="T6" fmla="*/ 1742 w 8569"/>
                <a:gd name="T7" fmla="*/ 9497 h 13497"/>
                <a:gd name="T8" fmla="*/ 1114 w 8569"/>
                <a:gd name="T9" fmla="*/ 4079 h 13497"/>
                <a:gd name="T10" fmla="*/ 3261 w 8569"/>
                <a:gd name="T11" fmla="*/ 4725 h 13497"/>
                <a:gd name="T12" fmla="*/ 3929 w 8569"/>
                <a:gd name="T13" fmla="*/ 6218 h 13497"/>
                <a:gd name="T14" fmla="*/ 3877 w 8569"/>
                <a:gd name="T15" fmla="*/ 6844 h 13497"/>
                <a:gd name="T16" fmla="*/ 2537 w 8569"/>
                <a:gd name="T17" fmla="*/ 6743 h 13497"/>
                <a:gd name="T18" fmla="*/ 1114 w 8569"/>
                <a:gd name="T19" fmla="*/ 4079 h 13497"/>
                <a:gd name="T20" fmla="*/ 5349 w 8569"/>
                <a:gd name="T21" fmla="*/ 2728 h 13497"/>
                <a:gd name="T22" fmla="*/ 4660 w 8569"/>
                <a:gd name="T23" fmla="*/ 4386 h 13497"/>
                <a:gd name="T24" fmla="*/ 3855 w 8569"/>
                <a:gd name="T25" fmla="*/ 4326 h 13497"/>
                <a:gd name="T26" fmla="*/ 3223 w 8569"/>
                <a:gd name="T27" fmla="*/ 2728 h 13497"/>
                <a:gd name="T28" fmla="*/ 7455 w 8569"/>
                <a:gd name="T29" fmla="*/ 4079 h 13497"/>
                <a:gd name="T30" fmla="*/ 6032 w 8569"/>
                <a:gd name="T31" fmla="*/ 6743 h 13497"/>
                <a:gd name="T32" fmla="*/ 4691 w 8569"/>
                <a:gd name="T33" fmla="*/ 6845 h 13497"/>
                <a:gd name="T34" fmla="*/ 4637 w 8569"/>
                <a:gd name="T35" fmla="*/ 6339 h 13497"/>
                <a:gd name="T36" fmla="*/ 5338 w 8569"/>
                <a:gd name="T37" fmla="*/ 4695 h 13497"/>
                <a:gd name="T38" fmla="*/ 6826 w 8569"/>
                <a:gd name="T39" fmla="*/ 9497 h 13497"/>
                <a:gd name="T40" fmla="*/ 5322 w 8569"/>
                <a:gd name="T41" fmla="*/ 7993 h 13497"/>
                <a:gd name="T42" fmla="*/ 6269 w 8569"/>
                <a:gd name="T43" fmla="*/ 7410 h 13497"/>
                <a:gd name="T44" fmla="*/ 6826 w 8569"/>
                <a:gd name="T45" fmla="*/ 9497 h 13497"/>
                <a:gd name="T46" fmla="*/ 1244 w 8569"/>
                <a:gd name="T47" fmla="*/ 9996 h 13497"/>
                <a:gd name="T48" fmla="*/ 3929 w 8569"/>
                <a:gd name="T49" fmla="*/ 10836 h 13497"/>
                <a:gd name="T50" fmla="*/ 4282 w 8569"/>
                <a:gd name="T51" fmla="*/ 13497 h 13497"/>
                <a:gd name="T52" fmla="*/ 4634 w 8569"/>
                <a:gd name="T53" fmla="*/ 10835 h 13497"/>
                <a:gd name="T54" fmla="*/ 7325 w 8569"/>
                <a:gd name="T55" fmla="*/ 9996 h 13497"/>
                <a:gd name="T56" fmla="*/ 7864 w 8569"/>
                <a:gd name="T57" fmla="*/ 6745 h 13497"/>
                <a:gd name="T58" fmla="*/ 8081 w 8569"/>
                <a:gd name="T59" fmla="*/ 3694 h 13497"/>
                <a:gd name="T60" fmla="*/ 5967 w 8569"/>
                <a:gd name="T61" fmla="*/ 3481 h 13497"/>
                <a:gd name="T62" fmla="*/ 4455 w 8569"/>
                <a:gd name="T63" fmla="*/ 58 h 13497"/>
                <a:gd name="T64" fmla="*/ 2517 w 8569"/>
                <a:gd name="T65" fmla="*/ 2728 h 13497"/>
                <a:gd name="T66" fmla="*/ 704 w 8569"/>
                <a:gd name="T67" fmla="*/ 3462 h 13497"/>
                <a:gd name="T68" fmla="*/ 1170 w 8569"/>
                <a:gd name="T69" fmla="*/ 6636 h 13497"/>
                <a:gd name="T70" fmla="*/ 487 w 8569"/>
                <a:gd name="T71" fmla="*/ 6977 h 1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69" h="13497">
                  <a:moveTo>
                    <a:pt x="1114" y="7363"/>
                  </a:moveTo>
                  <a:cubicBezTo>
                    <a:pt x="1351" y="7311"/>
                    <a:pt x="1813" y="7254"/>
                    <a:pt x="2326" y="7420"/>
                  </a:cubicBezTo>
                  <a:cubicBezTo>
                    <a:pt x="2359" y="7433"/>
                    <a:pt x="2393" y="7445"/>
                    <a:pt x="2426" y="7456"/>
                  </a:cubicBezTo>
                  <a:cubicBezTo>
                    <a:pt x="2698" y="7559"/>
                    <a:pt x="2979" y="7726"/>
                    <a:pt x="3246" y="7993"/>
                  </a:cubicBezTo>
                  <a:cubicBezTo>
                    <a:pt x="3755" y="8502"/>
                    <a:pt x="3907" y="9061"/>
                    <a:pt x="3929" y="9501"/>
                  </a:cubicBezTo>
                  <a:lnTo>
                    <a:pt x="3929" y="9736"/>
                  </a:lnTo>
                  <a:cubicBezTo>
                    <a:pt x="3921" y="9896"/>
                    <a:pt x="3899" y="10031"/>
                    <a:pt x="3877" y="10128"/>
                  </a:cubicBezTo>
                  <a:cubicBezTo>
                    <a:pt x="3500" y="10212"/>
                    <a:pt x="2556" y="10311"/>
                    <a:pt x="1742" y="9497"/>
                  </a:cubicBezTo>
                  <a:cubicBezTo>
                    <a:pt x="941" y="8695"/>
                    <a:pt x="1025" y="7768"/>
                    <a:pt x="1114" y="7363"/>
                  </a:cubicBezTo>
                  <a:close/>
                  <a:moveTo>
                    <a:pt x="1114" y="4079"/>
                  </a:moveTo>
                  <a:cubicBezTo>
                    <a:pt x="1490" y="3998"/>
                    <a:pt x="2436" y="3900"/>
                    <a:pt x="3246" y="4710"/>
                  </a:cubicBezTo>
                  <a:cubicBezTo>
                    <a:pt x="3251" y="4715"/>
                    <a:pt x="3256" y="4720"/>
                    <a:pt x="3261" y="4725"/>
                  </a:cubicBezTo>
                  <a:cubicBezTo>
                    <a:pt x="3292" y="4760"/>
                    <a:pt x="3323" y="4793"/>
                    <a:pt x="3354" y="4825"/>
                  </a:cubicBezTo>
                  <a:cubicBezTo>
                    <a:pt x="3776" y="5302"/>
                    <a:pt x="3908" y="5811"/>
                    <a:pt x="3929" y="6218"/>
                  </a:cubicBezTo>
                  <a:lnTo>
                    <a:pt x="3929" y="6453"/>
                  </a:lnTo>
                  <a:cubicBezTo>
                    <a:pt x="3921" y="6613"/>
                    <a:pt x="3899" y="6748"/>
                    <a:pt x="3877" y="6844"/>
                  </a:cubicBezTo>
                  <a:cubicBezTo>
                    <a:pt x="3643" y="6896"/>
                    <a:pt x="3192" y="6954"/>
                    <a:pt x="2689" y="6797"/>
                  </a:cubicBezTo>
                  <a:cubicBezTo>
                    <a:pt x="2638" y="6777"/>
                    <a:pt x="2588" y="6760"/>
                    <a:pt x="2537" y="6743"/>
                  </a:cubicBezTo>
                  <a:cubicBezTo>
                    <a:pt x="2274" y="6639"/>
                    <a:pt x="2002" y="6473"/>
                    <a:pt x="1742" y="6214"/>
                  </a:cubicBezTo>
                  <a:cubicBezTo>
                    <a:pt x="941" y="5412"/>
                    <a:pt x="1025" y="4484"/>
                    <a:pt x="1114" y="4079"/>
                  </a:cubicBezTo>
                  <a:close/>
                  <a:moveTo>
                    <a:pt x="4284" y="774"/>
                  </a:moveTo>
                  <a:cubicBezTo>
                    <a:pt x="4633" y="997"/>
                    <a:pt x="5349" y="1593"/>
                    <a:pt x="5349" y="2728"/>
                  </a:cubicBezTo>
                  <a:cubicBezTo>
                    <a:pt x="5349" y="3402"/>
                    <a:pt x="5096" y="3886"/>
                    <a:pt x="4821" y="4213"/>
                  </a:cubicBezTo>
                  <a:cubicBezTo>
                    <a:pt x="4764" y="4270"/>
                    <a:pt x="4711" y="4328"/>
                    <a:pt x="4660" y="4386"/>
                  </a:cubicBezTo>
                  <a:cubicBezTo>
                    <a:pt x="4519" y="4523"/>
                    <a:pt x="4384" y="4621"/>
                    <a:pt x="4287" y="4683"/>
                  </a:cubicBezTo>
                  <a:cubicBezTo>
                    <a:pt x="4176" y="4612"/>
                    <a:pt x="4017" y="4495"/>
                    <a:pt x="3855" y="4326"/>
                  </a:cubicBezTo>
                  <a:cubicBezTo>
                    <a:pt x="3838" y="4308"/>
                    <a:pt x="3822" y="4290"/>
                    <a:pt x="3805" y="4272"/>
                  </a:cubicBezTo>
                  <a:cubicBezTo>
                    <a:pt x="3510" y="3945"/>
                    <a:pt x="3223" y="3442"/>
                    <a:pt x="3223" y="2728"/>
                  </a:cubicBezTo>
                  <a:cubicBezTo>
                    <a:pt x="3223" y="1578"/>
                    <a:pt x="3959" y="981"/>
                    <a:pt x="4284" y="774"/>
                  </a:cubicBezTo>
                  <a:close/>
                  <a:moveTo>
                    <a:pt x="7455" y="4079"/>
                  </a:moveTo>
                  <a:cubicBezTo>
                    <a:pt x="7543" y="4483"/>
                    <a:pt x="7628" y="5412"/>
                    <a:pt x="6826" y="6214"/>
                  </a:cubicBezTo>
                  <a:cubicBezTo>
                    <a:pt x="6567" y="6473"/>
                    <a:pt x="6295" y="6639"/>
                    <a:pt x="6032" y="6743"/>
                  </a:cubicBezTo>
                  <a:cubicBezTo>
                    <a:pt x="5981" y="6759"/>
                    <a:pt x="5930" y="6778"/>
                    <a:pt x="5878" y="6798"/>
                  </a:cubicBezTo>
                  <a:cubicBezTo>
                    <a:pt x="5375" y="6954"/>
                    <a:pt x="4924" y="6896"/>
                    <a:pt x="4691" y="6845"/>
                  </a:cubicBezTo>
                  <a:cubicBezTo>
                    <a:pt x="4665" y="6727"/>
                    <a:pt x="4638" y="6554"/>
                    <a:pt x="4637" y="6348"/>
                  </a:cubicBezTo>
                  <a:cubicBezTo>
                    <a:pt x="4637" y="6345"/>
                    <a:pt x="4637" y="6342"/>
                    <a:pt x="4637" y="6339"/>
                  </a:cubicBezTo>
                  <a:cubicBezTo>
                    <a:pt x="4636" y="5925"/>
                    <a:pt x="4743" y="5376"/>
                    <a:pt x="5182" y="4862"/>
                  </a:cubicBezTo>
                  <a:cubicBezTo>
                    <a:pt x="5234" y="4810"/>
                    <a:pt x="5286" y="4755"/>
                    <a:pt x="5338" y="4695"/>
                  </a:cubicBezTo>
                  <a:cubicBezTo>
                    <a:pt x="6147" y="3899"/>
                    <a:pt x="7080" y="3996"/>
                    <a:pt x="7455" y="4079"/>
                  </a:cubicBezTo>
                  <a:close/>
                  <a:moveTo>
                    <a:pt x="6826" y="9497"/>
                  </a:moveTo>
                  <a:cubicBezTo>
                    <a:pt x="6012" y="10311"/>
                    <a:pt x="5068" y="10212"/>
                    <a:pt x="4692" y="10128"/>
                  </a:cubicBezTo>
                  <a:cubicBezTo>
                    <a:pt x="4610" y="9753"/>
                    <a:pt x="4511" y="8805"/>
                    <a:pt x="5322" y="7993"/>
                  </a:cubicBezTo>
                  <a:cubicBezTo>
                    <a:pt x="5582" y="7734"/>
                    <a:pt x="5854" y="7567"/>
                    <a:pt x="6118" y="7463"/>
                  </a:cubicBezTo>
                  <a:cubicBezTo>
                    <a:pt x="6168" y="7447"/>
                    <a:pt x="6218" y="7430"/>
                    <a:pt x="6269" y="7410"/>
                  </a:cubicBezTo>
                  <a:cubicBezTo>
                    <a:pt x="6771" y="7253"/>
                    <a:pt x="7221" y="7310"/>
                    <a:pt x="7455" y="7362"/>
                  </a:cubicBezTo>
                  <a:cubicBezTo>
                    <a:pt x="7543" y="7767"/>
                    <a:pt x="7628" y="8695"/>
                    <a:pt x="6826" y="9497"/>
                  </a:cubicBezTo>
                  <a:close/>
                  <a:moveTo>
                    <a:pt x="487" y="6977"/>
                  </a:moveTo>
                  <a:cubicBezTo>
                    <a:pt x="395" y="7263"/>
                    <a:pt x="0" y="8752"/>
                    <a:pt x="1244" y="9996"/>
                  </a:cubicBezTo>
                  <a:cubicBezTo>
                    <a:pt x="1963" y="10716"/>
                    <a:pt x="2762" y="10888"/>
                    <a:pt x="3361" y="10888"/>
                  </a:cubicBezTo>
                  <a:cubicBezTo>
                    <a:pt x="3583" y="10888"/>
                    <a:pt x="3776" y="10864"/>
                    <a:pt x="3929" y="10836"/>
                  </a:cubicBezTo>
                  <a:lnTo>
                    <a:pt x="3929" y="13144"/>
                  </a:lnTo>
                  <a:cubicBezTo>
                    <a:pt x="3929" y="13339"/>
                    <a:pt x="4087" y="13497"/>
                    <a:pt x="4282" y="13497"/>
                  </a:cubicBezTo>
                  <a:cubicBezTo>
                    <a:pt x="4476" y="13497"/>
                    <a:pt x="4634" y="13339"/>
                    <a:pt x="4634" y="13144"/>
                  </a:cubicBezTo>
                  <a:lnTo>
                    <a:pt x="4634" y="10835"/>
                  </a:lnTo>
                  <a:cubicBezTo>
                    <a:pt x="4788" y="10864"/>
                    <a:pt x="4983" y="10888"/>
                    <a:pt x="5207" y="10888"/>
                  </a:cubicBezTo>
                  <a:cubicBezTo>
                    <a:pt x="5806" y="10888"/>
                    <a:pt x="6605" y="10716"/>
                    <a:pt x="7325" y="9996"/>
                  </a:cubicBezTo>
                  <a:cubicBezTo>
                    <a:pt x="8569" y="8752"/>
                    <a:pt x="8173" y="7263"/>
                    <a:pt x="8081" y="6977"/>
                  </a:cubicBezTo>
                  <a:cubicBezTo>
                    <a:pt x="8050" y="6871"/>
                    <a:pt x="7970" y="6784"/>
                    <a:pt x="7864" y="6745"/>
                  </a:cubicBezTo>
                  <a:cubicBezTo>
                    <a:pt x="7843" y="6737"/>
                    <a:pt x="7669" y="6676"/>
                    <a:pt x="7399" y="6636"/>
                  </a:cubicBezTo>
                  <a:cubicBezTo>
                    <a:pt x="8552" y="5408"/>
                    <a:pt x="8171" y="3974"/>
                    <a:pt x="8081" y="3694"/>
                  </a:cubicBezTo>
                  <a:cubicBezTo>
                    <a:pt x="8050" y="3587"/>
                    <a:pt x="7970" y="3501"/>
                    <a:pt x="7864" y="3462"/>
                  </a:cubicBezTo>
                  <a:cubicBezTo>
                    <a:pt x="7814" y="3443"/>
                    <a:pt x="6951" y="3139"/>
                    <a:pt x="5967" y="3481"/>
                  </a:cubicBezTo>
                  <a:cubicBezTo>
                    <a:pt x="6022" y="3253"/>
                    <a:pt x="6055" y="3003"/>
                    <a:pt x="6055" y="2728"/>
                  </a:cubicBezTo>
                  <a:cubicBezTo>
                    <a:pt x="6055" y="969"/>
                    <a:pt x="4723" y="196"/>
                    <a:pt x="4455" y="58"/>
                  </a:cubicBezTo>
                  <a:cubicBezTo>
                    <a:pt x="4358" y="5"/>
                    <a:pt x="4240" y="0"/>
                    <a:pt x="4137" y="48"/>
                  </a:cubicBezTo>
                  <a:cubicBezTo>
                    <a:pt x="4071" y="79"/>
                    <a:pt x="2517" y="822"/>
                    <a:pt x="2517" y="2728"/>
                  </a:cubicBezTo>
                  <a:cubicBezTo>
                    <a:pt x="2517" y="3003"/>
                    <a:pt x="2550" y="3255"/>
                    <a:pt x="2606" y="3483"/>
                  </a:cubicBezTo>
                  <a:cubicBezTo>
                    <a:pt x="1620" y="3138"/>
                    <a:pt x="754" y="3443"/>
                    <a:pt x="704" y="3462"/>
                  </a:cubicBezTo>
                  <a:cubicBezTo>
                    <a:pt x="598" y="3501"/>
                    <a:pt x="518" y="3587"/>
                    <a:pt x="487" y="3694"/>
                  </a:cubicBezTo>
                  <a:cubicBezTo>
                    <a:pt x="397" y="3974"/>
                    <a:pt x="16" y="5408"/>
                    <a:pt x="1170" y="6636"/>
                  </a:cubicBezTo>
                  <a:cubicBezTo>
                    <a:pt x="900" y="6676"/>
                    <a:pt x="726" y="6737"/>
                    <a:pt x="704" y="6745"/>
                  </a:cubicBezTo>
                  <a:cubicBezTo>
                    <a:pt x="598" y="6784"/>
                    <a:pt x="518" y="6871"/>
                    <a:pt x="487" y="69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1261" y="1620"/>
              <a:ext cx="1006" cy="1493"/>
            </a:xfrm>
            <a:custGeom>
              <a:avLst/>
              <a:gdLst>
                <a:gd name="T0" fmla="*/ 3485 w 11226"/>
                <a:gd name="T1" fmla="*/ 15758 h 16649"/>
                <a:gd name="T2" fmla="*/ 3485 w 11226"/>
                <a:gd name="T3" fmla="*/ 15758 h 16649"/>
                <a:gd name="T4" fmla="*/ 2587 w 11226"/>
                <a:gd name="T5" fmla="*/ 15758 h 16649"/>
                <a:gd name="T6" fmla="*/ 2401 w 11226"/>
                <a:gd name="T7" fmla="*/ 15309 h 16649"/>
                <a:gd name="T8" fmla="*/ 2587 w 11226"/>
                <a:gd name="T9" fmla="*/ 14860 h 16649"/>
                <a:gd name="T10" fmla="*/ 3036 w 11226"/>
                <a:gd name="T11" fmla="*/ 14674 h 16649"/>
                <a:gd name="T12" fmla="*/ 3485 w 11226"/>
                <a:gd name="T13" fmla="*/ 14860 h 16649"/>
                <a:gd name="T14" fmla="*/ 3671 w 11226"/>
                <a:gd name="T15" fmla="*/ 15309 h 16649"/>
                <a:gd name="T16" fmla="*/ 3485 w 11226"/>
                <a:gd name="T17" fmla="*/ 15758 h 16649"/>
                <a:gd name="T18" fmla="*/ 3036 w 11226"/>
                <a:gd name="T19" fmla="*/ 13968 h 16649"/>
                <a:gd name="T20" fmla="*/ 2435 w 11226"/>
                <a:gd name="T21" fmla="*/ 14110 h 16649"/>
                <a:gd name="T22" fmla="*/ 706 w 11226"/>
                <a:gd name="T23" fmla="*/ 9031 h 16649"/>
                <a:gd name="T24" fmla="*/ 9031 w 11226"/>
                <a:gd name="T25" fmla="*/ 706 h 16649"/>
                <a:gd name="T26" fmla="*/ 10767 w 11226"/>
                <a:gd name="T27" fmla="*/ 887 h 16649"/>
                <a:gd name="T28" fmla="*/ 11185 w 11226"/>
                <a:gd name="T29" fmla="*/ 615 h 16649"/>
                <a:gd name="T30" fmla="*/ 10913 w 11226"/>
                <a:gd name="T31" fmla="*/ 197 h 16649"/>
                <a:gd name="T32" fmla="*/ 9031 w 11226"/>
                <a:gd name="T33" fmla="*/ 0 h 16649"/>
                <a:gd name="T34" fmla="*/ 2645 w 11226"/>
                <a:gd name="T35" fmla="*/ 2645 h 16649"/>
                <a:gd name="T36" fmla="*/ 0 w 11226"/>
                <a:gd name="T37" fmla="*/ 9031 h 16649"/>
                <a:gd name="T38" fmla="*/ 1908 w 11226"/>
                <a:gd name="T39" fmla="*/ 14583 h 16649"/>
                <a:gd name="T40" fmla="*/ 1695 w 11226"/>
                <a:gd name="T41" fmla="*/ 15309 h 16649"/>
                <a:gd name="T42" fmla="*/ 2088 w 11226"/>
                <a:gd name="T43" fmla="*/ 16257 h 16649"/>
                <a:gd name="T44" fmla="*/ 3036 w 11226"/>
                <a:gd name="T45" fmla="*/ 16649 h 16649"/>
                <a:gd name="T46" fmla="*/ 3984 w 11226"/>
                <a:gd name="T47" fmla="*/ 16257 h 16649"/>
                <a:gd name="T48" fmla="*/ 4376 w 11226"/>
                <a:gd name="T49" fmla="*/ 15309 h 16649"/>
                <a:gd name="T50" fmla="*/ 3984 w 11226"/>
                <a:gd name="T51" fmla="*/ 14361 h 16649"/>
                <a:gd name="T52" fmla="*/ 3036 w 11226"/>
                <a:gd name="T53" fmla="*/ 13968 h 16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26" h="16649">
                  <a:moveTo>
                    <a:pt x="3485" y="15758"/>
                  </a:moveTo>
                  <a:lnTo>
                    <a:pt x="3485" y="15758"/>
                  </a:lnTo>
                  <a:cubicBezTo>
                    <a:pt x="3237" y="16005"/>
                    <a:pt x="2834" y="16005"/>
                    <a:pt x="2587" y="15758"/>
                  </a:cubicBezTo>
                  <a:cubicBezTo>
                    <a:pt x="2467" y="15638"/>
                    <a:pt x="2401" y="15478"/>
                    <a:pt x="2401" y="15309"/>
                  </a:cubicBezTo>
                  <a:cubicBezTo>
                    <a:pt x="2401" y="15139"/>
                    <a:pt x="2467" y="14980"/>
                    <a:pt x="2587" y="14860"/>
                  </a:cubicBezTo>
                  <a:cubicBezTo>
                    <a:pt x="2711" y="14736"/>
                    <a:pt x="2873" y="14674"/>
                    <a:pt x="3036" y="14674"/>
                  </a:cubicBezTo>
                  <a:cubicBezTo>
                    <a:pt x="3198" y="14674"/>
                    <a:pt x="3361" y="14736"/>
                    <a:pt x="3485" y="14860"/>
                  </a:cubicBezTo>
                  <a:cubicBezTo>
                    <a:pt x="3605" y="14980"/>
                    <a:pt x="3671" y="15139"/>
                    <a:pt x="3671" y="15309"/>
                  </a:cubicBezTo>
                  <a:cubicBezTo>
                    <a:pt x="3671" y="15478"/>
                    <a:pt x="3605" y="15638"/>
                    <a:pt x="3485" y="15758"/>
                  </a:cubicBezTo>
                  <a:close/>
                  <a:moveTo>
                    <a:pt x="3036" y="13968"/>
                  </a:moveTo>
                  <a:cubicBezTo>
                    <a:pt x="2823" y="13968"/>
                    <a:pt x="2619" y="14018"/>
                    <a:pt x="2435" y="14110"/>
                  </a:cubicBezTo>
                  <a:cubicBezTo>
                    <a:pt x="1318" y="12661"/>
                    <a:pt x="706" y="10868"/>
                    <a:pt x="706" y="9031"/>
                  </a:cubicBezTo>
                  <a:cubicBezTo>
                    <a:pt x="706" y="4440"/>
                    <a:pt x="4440" y="706"/>
                    <a:pt x="9031" y="706"/>
                  </a:cubicBezTo>
                  <a:cubicBezTo>
                    <a:pt x="9616" y="706"/>
                    <a:pt x="10200" y="767"/>
                    <a:pt x="10767" y="887"/>
                  </a:cubicBezTo>
                  <a:cubicBezTo>
                    <a:pt x="10958" y="927"/>
                    <a:pt x="11145" y="805"/>
                    <a:pt x="11185" y="615"/>
                  </a:cubicBezTo>
                  <a:cubicBezTo>
                    <a:pt x="11226" y="424"/>
                    <a:pt x="11104" y="237"/>
                    <a:pt x="10913" y="197"/>
                  </a:cubicBezTo>
                  <a:cubicBezTo>
                    <a:pt x="10298" y="66"/>
                    <a:pt x="9665" y="0"/>
                    <a:pt x="9031" y="0"/>
                  </a:cubicBezTo>
                  <a:cubicBezTo>
                    <a:pt x="6619" y="0"/>
                    <a:pt x="4351" y="939"/>
                    <a:pt x="2645" y="2645"/>
                  </a:cubicBezTo>
                  <a:cubicBezTo>
                    <a:pt x="939" y="4351"/>
                    <a:pt x="0" y="6619"/>
                    <a:pt x="0" y="9031"/>
                  </a:cubicBezTo>
                  <a:cubicBezTo>
                    <a:pt x="0" y="11041"/>
                    <a:pt x="676" y="13003"/>
                    <a:pt x="1908" y="14583"/>
                  </a:cubicBezTo>
                  <a:cubicBezTo>
                    <a:pt x="1770" y="14798"/>
                    <a:pt x="1695" y="15047"/>
                    <a:pt x="1695" y="15309"/>
                  </a:cubicBezTo>
                  <a:cubicBezTo>
                    <a:pt x="1695" y="15667"/>
                    <a:pt x="1835" y="16003"/>
                    <a:pt x="2088" y="16257"/>
                  </a:cubicBezTo>
                  <a:cubicBezTo>
                    <a:pt x="2341" y="16510"/>
                    <a:pt x="2678" y="16649"/>
                    <a:pt x="3036" y="16649"/>
                  </a:cubicBezTo>
                  <a:cubicBezTo>
                    <a:pt x="3394" y="16649"/>
                    <a:pt x="3730" y="16510"/>
                    <a:pt x="3984" y="16257"/>
                  </a:cubicBezTo>
                  <a:cubicBezTo>
                    <a:pt x="4237" y="16003"/>
                    <a:pt x="4376" y="15667"/>
                    <a:pt x="4376" y="15309"/>
                  </a:cubicBezTo>
                  <a:cubicBezTo>
                    <a:pt x="4376" y="14951"/>
                    <a:pt x="4237" y="14614"/>
                    <a:pt x="3984" y="14361"/>
                  </a:cubicBezTo>
                  <a:cubicBezTo>
                    <a:pt x="3730" y="14108"/>
                    <a:pt x="3394" y="13968"/>
                    <a:pt x="3036" y="139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899" y="1747"/>
              <a:ext cx="981" cy="1493"/>
            </a:xfrm>
            <a:custGeom>
              <a:avLst/>
              <a:gdLst>
                <a:gd name="T0" fmla="*/ 7461 w 10945"/>
                <a:gd name="T1" fmla="*/ 1789 h 16649"/>
                <a:gd name="T2" fmla="*/ 7461 w 10945"/>
                <a:gd name="T3" fmla="*/ 891 h 16649"/>
                <a:gd name="T4" fmla="*/ 7910 w 10945"/>
                <a:gd name="T5" fmla="*/ 705 h 16649"/>
                <a:gd name="T6" fmla="*/ 8359 w 10945"/>
                <a:gd name="T7" fmla="*/ 891 h 16649"/>
                <a:gd name="T8" fmla="*/ 8545 w 10945"/>
                <a:gd name="T9" fmla="*/ 1340 h 16649"/>
                <a:gd name="T10" fmla="*/ 8359 w 10945"/>
                <a:gd name="T11" fmla="*/ 1789 h 16649"/>
                <a:gd name="T12" fmla="*/ 8359 w 10945"/>
                <a:gd name="T13" fmla="*/ 1789 h 16649"/>
                <a:gd name="T14" fmla="*/ 7910 w 10945"/>
                <a:gd name="T15" fmla="*/ 1975 h 16649"/>
                <a:gd name="T16" fmla="*/ 7461 w 10945"/>
                <a:gd name="T17" fmla="*/ 1789 h 16649"/>
                <a:gd name="T18" fmla="*/ 9037 w 10945"/>
                <a:gd name="T19" fmla="*/ 2066 h 16649"/>
                <a:gd name="T20" fmla="*/ 9250 w 10945"/>
                <a:gd name="T21" fmla="*/ 1340 h 16649"/>
                <a:gd name="T22" fmla="*/ 8857 w 10945"/>
                <a:gd name="T23" fmla="*/ 393 h 16649"/>
                <a:gd name="T24" fmla="*/ 7910 w 10945"/>
                <a:gd name="T25" fmla="*/ 0 h 16649"/>
                <a:gd name="T26" fmla="*/ 6962 w 10945"/>
                <a:gd name="T27" fmla="*/ 393 h 16649"/>
                <a:gd name="T28" fmla="*/ 6569 w 10945"/>
                <a:gd name="T29" fmla="*/ 1340 h 16649"/>
                <a:gd name="T30" fmla="*/ 6962 w 10945"/>
                <a:gd name="T31" fmla="*/ 2288 h 16649"/>
                <a:gd name="T32" fmla="*/ 7910 w 10945"/>
                <a:gd name="T33" fmla="*/ 2681 h 16649"/>
                <a:gd name="T34" fmla="*/ 8511 w 10945"/>
                <a:gd name="T35" fmla="*/ 2539 h 16649"/>
                <a:gd name="T36" fmla="*/ 10240 w 10945"/>
                <a:gd name="T37" fmla="*/ 7618 h 16649"/>
                <a:gd name="T38" fmla="*/ 1914 w 10945"/>
                <a:gd name="T39" fmla="*/ 15944 h 16649"/>
                <a:gd name="T40" fmla="*/ 443 w 10945"/>
                <a:gd name="T41" fmla="*/ 15814 h 16649"/>
                <a:gd name="T42" fmla="*/ 34 w 10945"/>
                <a:gd name="T43" fmla="*/ 16100 h 16649"/>
                <a:gd name="T44" fmla="*/ 320 w 10945"/>
                <a:gd name="T45" fmla="*/ 16509 h 16649"/>
                <a:gd name="T46" fmla="*/ 1914 w 10945"/>
                <a:gd name="T47" fmla="*/ 16649 h 16649"/>
                <a:gd name="T48" fmla="*/ 8300 w 10945"/>
                <a:gd name="T49" fmla="*/ 14004 h 16649"/>
                <a:gd name="T50" fmla="*/ 10945 w 10945"/>
                <a:gd name="T51" fmla="*/ 7618 h 16649"/>
                <a:gd name="T52" fmla="*/ 9037 w 10945"/>
                <a:gd name="T53" fmla="*/ 2066 h 16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45" h="16649">
                  <a:moveTo>
                    <a:pt x="7461" y="1789"/>
                  </a:moveTo>
                  <a:cubicBezTo>
                    <a:pt x="7213" y="1542"/>
                    <a:pt x="7213" y="1139"/>
                    <a:pt x="7461" y="891"/>
                  </a:cubicBezTo>
                  <a:cubicBezTo>
                    <a:pt x="7580" y="772"/>
                    <a:pt x="7740" y="705"/>
                    <a:pt x="7910" y="705"/>
                  </a:cubicBezTo>
                  <a:cubicBezTo>
                    <a:pt x="8079" y="705"/>
                    <a:pt x="8239" y="772"/>
                    <a:pt x="8359" y="891"/>
                  </a:cubicBezTo>
                  <a:cubicBezTo>
                    <a:pt x="8479" y="1011"/>
                    <a:pt x="8545" y="1171"/>
                    <a:pt x="8545" y="1340"/>
                  </a:cubicBezTo>
                  <a:cubicBezTo>
                    <a:pt x="8545" y="1510"/>
                    <a:pt x="8478" y="1670"/>
                    <a:pt x="8359" y="1789"/>
                  </a:cubicBezTo>
                  <a:lnTo>
                    <a:pt x="8359" y="1789"/>
                  </a:lnTo>
                  <a:cubicBezTo>
                    <a:pt x="8239" y="1909"/>
                    <a:pt x="8079" y="1975"/>
                    <a:pt x="7910" y="1975"/>
                  </a:cubicBezTo>
                  <a:cubicBezTo>
                    <a:pt x="7740" y="1975"/>
                    <a:pt x="7580" y="1909"/>
                    <a:pt x="7461" y="1789"/>
                  </a:cubicBezTo>
                  <a:close/>
                  <a:moveTo>
                    <a:pt x="9037" y="2066"/>
                  </a:moveTo>
                  <a:cubicBezTo>
                    <a:pt x="9175" y="1852"/>
                    <a:pt x="9250" y="1602"/>
                    <a:pt x="9250" y="1340"/>
                  </a:cubicBezTo>
                  <a:cubicBezTo>
                    <a:pt x="9250" y="982"/>
                    <a:pt x="9111" y="646"/>
                    <a:pt x="8857" y="393"/>
                  </a:cubicBezTo>
                  <a:cubicBezTo>
                    <a:pt x="8604" y="139"/>
                    <a:pt x="8268" y="0"/>
                    <a:pt x="7910" y="0"/>
                  </a:cubicBezTo>
                  <a:cubicBezTo>
                    <a:pt x="7551" y="0"/>
                    <a:pt x="7215" y="139"/>
                    <a:pt x="6962" y="393"/>
                  </a:cubicBezTo>
                  <a:cubicBezTo>
                    <a:pt x="6708" y="646"/>
                    <a:pt x="6569" y="982"/>
                    <a:pt x="6569" y="1340"/>
                  </a:cubicBezTo>
                  <a:cubicBezTo>
                    <a:pt x="6569" y="1699"/>
                    <a:pt x="6708" y="2035"/>
                    <a:pt x="6962" y="2288"/>
                  </a:cubicBezTo>
                  <a:cubicBezTo>
                    <a:pt x="7215" y="2542"/>
                    <a:pt x="7551" y="2681"/>
                    <a:pt x="7910" y="2681"/>
                  </a:cubicBezTo>
                  <a:cubicBezTo>
                    <a:pt x="8122" y="2681"/>
                    <a:pt x="8326" y="2632"/>
                    <a:pt x="8511" y="2539"/>
                  </a:cubicBezTo>
                  <a:cubicBezTo>
                    <a:pt x="9627" y="3989"/>
                    <a:pt x="10240" y="5782"/>
                    <a:pt x="10240" y="7618"/>
                  </a:cubicBezTo>
                  <a:cubicBezTo>
                    <a:pt x="10240" y="12209"/>
                    <a:pt x="6505" y="15944"/>
                    <a:pt x="1914" y="15944"/>
                  </a:cubicBezTo>
                  <a:cubicBezTo>
                    <a:pt x="1420" y="15944"/>
                    <a:pt x="925" y="15900"/>
                    <a:pt x="443" y="15814"/>
                  </a:cubicBezTo>
                  <a:cubicBezTo>
                    <a:pt x="252" y="15780"/>
                    <a:pt x="68" y="15908"/>
                    <a:pt x="34" y="16100"/>
                  </a:cubicBezTo>
                  <a:cubicBezTo>
                    <a:pt x="0" y="16291"/>
                    <a:pt x="128" y="16475"/>
                    <a:pt x="320" y="16509"/>
                  </a:cubicBezTo>
                  <a:cubicBezTo>
                    <a:pt x="842" y="16602"/>
                    <a:pt x="1379" y="16649"/>
                    <a:pt x="1914" y="16649"/>
                  </a:cubicBezTo>
                  <a:cubicBezTo>
                    <a:pt x="4326" y="16649"/>
                    <a:pt x="6594" y="15710"/>
                    <a:pt x="8300" y="14004"/>
                  </a:cubicBezTo>
                  <a:cubicBezTo>
                    <a:pt x="10006" y="12298"/>
                    <a:pt x="10945" y="10030"/>
                    <a:pt x="10945" y="7618"/>
                  </a:cubicBezTo>
                  <a:cubicBezTo>
                    <a:pt x="10945" y="5608"/>
                    <a:pt x="10269" y="3646"/>
                    <a:pt x="9037" y="20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1745" y="3117"/>
              <a:ext cx="72" cy="67"/>
            </a:xfrm>
            <a:custGeom>
              <a:avLst/>
              <a:gdLst>
                <a:gd name="T0" fmla="*/ 533 w 805"/>
                <a:gd name="T1" fmla="*/ 74 h 755"/>
                <a:gd name="T2" fmla="*/ 400 w 805"/>
                <a:gd name="T3" fmla="*/ 400 h 755"/>
                <a:gd name="T4" fmla="*/ 532 w 805"/>
                <a:gd name="T5" fmla="*/ 73 h 755"/>
                <a:gd name="T6" fmla="*/ 73 w 805"/>
                <a:gd name="T7" fmla="*/ 268 h 755"/>
                <a:gd name="T8" fmla="*/ 268 w 805"/>
                <a:gd name="T9" fmla="*/ 727 h 755"/>
                <a:gd name="T10" fmla="*/ 279 w 805"/>
                <a:gd name="T11" fmla="*/ 732 h 755"/>
                <a:gd name="T12" fmla="*/ 405 w 805"/>
                <a:gd name="T13" fmla="*/ 755 h 755"/>
                <a:gd name="T14" fmla="*/ 736 w 805"/>
                <a:gd name="T15" fmla="*/ 529 h 755"/>
                <a:gd name="T16" fmla="*/ 533 w 805"/>
                <a:gd name="T17" fmla="*/ 7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5" h="755">
                  <a:moveTo>
                    <a:pt x="533" y="74"/>
                  </a:moveTo>
                  <a:lnTo>
                    <a:pt x="400" y="400"/>
                  </a:lnTo>
                  <a:lnTo>
                    <a:pt x="532" y="73"/>
                  </a:lnTo>
                  <a:cubicBezTo>
                    <a:pt x="352" y="0"/>
                    <a:pt x="146" y="87"/>
                    <a:pt x="73" y="268"/>
                  </a:cubicBezTo>
                  <a:cubicBezTo>
                    <a:pt x="0" y="449"/>
                    <a:pt x="87" y="654"/>
                    <a:pt x="268" y="727"/>
                  </a:cubicBezTo>
                  <a:lnTo>
                    <a:pt x="279" y="732"/>
                  </a:lnTo>
                  <a:cubicBezTo>
                    <a:pt x="320" y="748"/>
                    <a:pt x="363" y="755"/>
                    <a:pt x="405" y="755"/>
                  </a:cubicBezTo>
                  <a:cubicBezTo>
                    <a:pt x="548" y="755"/>
                    <a:pt x="682" y="669"/>
                    <a:pt x="736" y="529"/>
                  </a:cubicBezTo>
                  <a:cubicBezTo>
                    <a:pt x="805" y="347"/>
                    <a:pt x="715" y="143"/>
                    <a:pt x="53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2325" y="1672"/>
              <a:ext cx="73" cy="68"/>
            </a:xfrm>
            <a:custGeom>
              <a:avLst/>
              <a:gdLst>
                <a:gd name="T0" fmla="*/ 269 w 806"/>
                <a:gd name="T1" fmla="*/ 728 h 755"/>
                <a:gd name="T2" fmla="*/ 273 w 806"/>
                <a:gd name="T3" fmla="*/ 729 h 755"/>
                <a:gd name="T4" fmla="*/ 405 w 806"/>
                <a:gd name="T5" fmla="*/ 755 h 755"/>
                <a:gd name="T6" fmla="*/ 733 w 806"/>
                <a:gd name="T7" fmla="*/ 534 h 755"/>
                <a:gd name="T8" fmla="*/ 538 w 806"/>
                <a:gd name="T9" fmla="*/ 75 h 755"/>
                <a:gd name="T10" fmla="*/ 531 w 806"/>
                <a:gd name="T11" fmla="*/ 73 h 755"/>
                <a:gd name="T12" fmla="*/ 73 w 806"/>
                <a:gd name="T13" fmla="*/ 269 h 755"/>
                <a:gd name="T14" fmla="*/ 269 w 806"/>
                <a:gd name="T15" fmla="*/ 728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6" h="755">
                  <a:moveTo>
                    <a:pt x="269" y="728"/>
                  </a:moveTo>
                  <a:lnTo>
                    <a:pt x="273" y="729"/>
                  </a:lnTo>
                  <a:cubicBezTo>
                    <a:pt x="317" y="747"/>
                    <a:pt x="361" y="755"/>
                    <a:pt x="405" y="755"/>
                  </a:cubicBezTo>
                  <a:cubicBezTo>
                    <a:pt x="545" y="755"/>
                    <a:pt x="677" y="672"/>
                    <a:pt x="733" y="534"/>
                  </a:cubicBezTo>
                  <a:cubicBezTo>
                    <a:pt x="806" y="354"/>
                    <a:pt x="718" y="148"/>
                    <a:pt x="538" y="75"/>
                  </a:cubicBezTo>
                  <a:lnTo>
                    <a:pt x="531" y="73"/>
                  </a:lnTo>
                  <a:cubicBezTo>
                    <a:pt x="350" y="0"/>
                    <a:pt x="145" y="88"/>
                    <a:pt x="73" y="269"/>
                  </a:cubicBezTo>
                  <a:cubicBezTo>
                    <a:pt x="0" y="450"/>
                    <a:pt x="88" y="655"/>
                    <a:pt x="269" y="7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904" t="22307" r="19231" b="14231"/>
          <a:stretch/>
        </p:blipFill>
        <p:spPr>
          <a:xfrm>
            <a:off x="707136" y="1836414"/>
            <a:ext cx="10826497" cy="502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8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3200" smtClean="0">
                <a:solidFill>
                  <a:schemeClr val="bg1"/>
                </a:solidFill>
              </a:rPr>
              <a:t>Data Peternakan BPS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228993" y="1987628"/>
            <a:ext cx="4654127" cy="3869688"/>
          </a:xfrm>
          <a:prstGeom prst="rect">
            <a:avLst/>
          </a:prstGeom>
          <a:noFill/>
          <a:ln w="38100">
            <a:solidFill>
              <a:srgbClr val="016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Rectangle 36"/>
          <p:cNvSpPr/>
          <p:nvPr/>
        </p:nvSpPr>
        <p:spPr>
          <a:xfrm>
            <a:off x="7022907" y="5513322"/>
            <a:ext cx="3009218" cy="616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Rectangle 37"/>
          <p:cNvSpPr/>
          <p:nvPr/>
        </p:nvSpPr>
        <p:spPr>
          <a:xfrm>
            <a:off x="1079566" y="2003616"/>
            <a:ext cx="4257314" cy="3818135"/>
          </a:xfrm>
          <a:prstGeom prst="rect">
            <a:avLst/>
          </a:prstGeom>
          <a:noFill/>
          <a:ln w="38100">
            <a:solidFill>
              <a:srgbClr val="016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Rectangle 38"/>
          <p:cNvSpPr/>
          <p:nvPr/>
        </p:nvSpPr>
        <p:spPr>
          <a:xfrm>
            <a:off x="1651035" y="5535393"/>
            <a:ext cx="3237200" cy="502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CA5AA"/>
              </a:solidFill>
            </a:endParaRPr>
          </a:p>
        </p:txBody>
      </p:sp>
      <p:sp>
        <p:nvSpPr>
          <p:cNvPr id="40" name="Content Placeholder 1"/>
          <p:cNvSpPr>
            <a:spLocks noGrp="1"/>
          </p:cNvSpPr>
          <p:nvPr>
            <p:ph idx="1"/>
          </p:nvPr>
        </p:nvSpPr>
        <p:spPr>
          <a:xfrm>
            <a:off x="1080843" y="4705686"/>
            <a:ext cx="4257314" cy="690304"/>
          </a:xfrm>
        </p:spPr>
        <p:txBody>
          <a:bodyPr anchor="t"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400" dirty="0"/>
              <a:t>Jumlah </a:t>
            </a:r>
            <a:r>
              <a:rPr lang="pt-BR" sz="2400" b="1" dirty="0"/>
              <a:t>Rumah Tangga Usaha Peternakan 2013</a:t>
            </a:r>
            <a:endParaRPr lang="en-US" sz="2400" b="1" dirty="0"/>
          </a:p>
        </p:txBody>
      </p:sp>
      <p:sp>
        <p:nvSpPr>
          <p:cNvPr id="41" name="Content Placeholder 1"/>
          <p:cNvSpPr txBox="1">
            <a:spLocks/>
          </p:cNvSpPr>
          <p:nvPr/>
        </p:nvSpPr>
        <p:spPr>
          <a:xfrm flipH="1">
            <a:off x="1078133" y="5534978"/>
            <a:ext cx="4257457" cy="737589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 smtClean="0">
                <a:solidFill>
                  <a:srgbClr val="0CA5AA"/>
                </a:solidFill>
              </a:rPr>
              <a:t>2,61 </a:t>
            </a:r>
            <a:r>
              <a:rPr lang="en-US" sz="3200" b="1" dirty="0" err="1">
                <a:solidFill>
                  <a:srgbClr val="0CA5AA"/>
                </a:solidFill>
              </a:rPr>
              <a:t>juta</a:t>
            </a:r>
            <a:r>
              <a:rPr lang="en-US" sz="3200" b="1" dirty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ruta</a:t>
            </a:r>
            <a:endParaRPr lang="en-US" sz="3200" b="1" dirty="0">
              <a:solidFill>
                <a:srgbClr val="0CA5AA"/>
              </a:solidFill>
            </a:endParaRPr>
          </a:p>
        </p:txBody>
      </p:sp>
      <p:sp>
        <p:nvSpPr>
          <p:cNvPr id="42" name="Content Placeholder 1"/>
          <p:cNvSpPr txBox="1">
            <a:spLocks/>
          </p:cNvSpPr>
          <p:nvPr/>
        </p:nvSpPr>
        <p:spPr>
          <a:xfrm>
            <a:off x="6209115" y="4684655"/>
            <a:ext cx="4654125" cy="941074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lnSpc>
                <a:spcPct val="80000"/>
              </a:lnSpc>
              <a:spcBef>
                <a:spcPts val="1000"/>
              </a:spcBef>
              <a:buNone/>
            </a:pPr>
            <a:r>
              <a:rPr lang="pt-BR" sz="2200" dirty="0">
                <a:solidFill>
                  <a:srgbClr val="014862"/>
                </a:solidFill>
              </a:rPr>
              <a:t>Jumlah </a:t>
            </a:r>
            <a:r>
              <a:rPr lang="pt-BR" sz="2200" b="1" dirty="0">
                <a:solidFill>
                  <a:srgbClr val="014862"/>
                </a:solidFill>
              </a:rPr>
              <a:t>Rumah Tangga Usaha Peternakan 2018</a:t>
            </a:r>
            <a:endParaRPr lang="en-US" sz="2200" b="1" dirty="0">
              <a:solidFill>
                <a:srgbClr val="014862"/>
              </a:solidFill>
            </a:endParaRPr>
          </a:p>
        </p:txBody>
      </p:sp>
      <p:sp>
        <p:nvSpPr>
          <p:cNvPr id="43" name="Content Placeholder 1"/>
          <p:cNvSpPr txBox="1">
            <a:spLocks/>
          </p:cNvSpPr>
          <p:nvPr/>
        </p:nvSpPr>
        <p:spPr>
          <a:xfrm flipH="1">
            <a:off x="6241226" y="5625729"/>
            <a:ext cx="4654125" cy="651970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200" b="1" dirty="0">
                <a:solidFill>
                  <a:srgbClr val="0CA5AA"/>
                </a:solidFill>
              </a:rPr>
              <a:t>2</a:t>
            </a:r>
            <a:r>
              <a:rPr lang="en-US" sz="3200" b="1" dirty="0" smtClean="0">
                <a:solidFill>
                  <a:srgbClr val="0CA5AA"/>
                </a:solidFill>
              </a:rPr>
              <a:t>,</a:t>
            </a:r>
            <a:r>
              <a:rPr lang="id-ID" sz="3200" b="1" dirty="0" smtClean="0">
                <a:solidFill>
                  <a:srgbClr val="0CA5AA"/>
                </a:solidFill>
              </a:rPr>
              <a:t>70</a:t>
            </a:r>
            <a:r>
              <a:rPr lang="en-US" sz="3200" b="1" dirty="0" smtClean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juta</a:t>
            </a:r>
            <a:r>
              <a:rPr lang="en-US" sz="3200" b="1" dirty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ruta</a:t>
            </a:r>
            <a:endParaRPr lang="en-US" sz="3200" b="1" dirty="0">
              <a:solidFill>
                <a:srgbClr val="0CA5AA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215403" y="2146389"/>
            <a:ext cx="4026664" cy="2443125"/>
            <a:chOff x="817360" y="1431038"/>
            <a:chExt cx="3534370" cy="2144432"/>
          </a:xfrm>
        </p:grpSpPr>
        <p:grpSp>
          <p:nvGrpSpPr>
            <p:cNvPr id="45" name="Group 72"/>
            <p:cNvGrpSpPr>
              <a:grpSpLocks noChangeAspect="1"/>
            </p:cNvGrpSpPr>
            <p:nvPr/>
          </p:nvGrpSpPr>
          <p:grpSpPr bwMode="auto">
            <a:xfrm>
              <a:off x="817360" y="1712759"/>
              <a:ext cx="3534370" cy="1862711"/>
              <a:chOff x="3558" y="1717"/>
              <a:chExt cx="2477" cy="787"/>
            </a:xfrm>
          </p:grpSpPr>
          <p:sp>
            <p:nvSpPr>
              <p:cNvPr id="164" name="Freeform 74"/>
              <p:cNvSpPr>
                <a:spLocks/>
              </p:cNvSpPr>
              <p:nvPr/>
            </p:nvSpPr>
            <p:spPr bwMode="auto">
              <a:xfrm>
                <a:off x="3558" y="1717"/>
                <a:ext cx="2477" cy="777"/>
              </a:xfrm>
              <a:custGeom>
                <a:avLst/>
                <a:gdLst>
                  <a:gd name="T0" fmla="*/ 10908 w 10908"/>
                  <a:gd name="T1" fmla="*/ 929 h 3420"/>
                  <a:gd name="T2" fmla="*/ 10908 w 10908"/>
                  <a:gd name="T3" fmla="*/ 3420 h 3420"/>
                  <a:gd name="T4" fmla="*/ 0 w 10908"/>
                  <a:gd name="T5" fmla="*/ 3420 h 3420"/>
                  <a:gd name="T6" fmla="*/ 0 w 10908"/>
                  <a:gd name="T7" fmla="*/ 929 h 3420"/>
                  <a:gd name="T8" fmla="*/ 10908 w 10908"/>
                  <a:gd name="T9" fmla="*/ 929 h 3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08" h="3420">
                    <a:moveTo>
                      <a:pt x="10908" y="929"/>
                    </a:moveTo>
                    <a:lnTo>
                      <a:pt x="10908" y="3420"/>
                    </a:lnTo>
                    <a:lnTo>
                      <a:pt x="0" y="3420"/>
                    </a:lnTo>
                    <a:lnTo>
                      <a:pt x="0" y="929"/>
                    </a:lnTo>
                    <a:cubicBezTo>
                      <a:pt x="2293" y="198"/>
                      <a:pt x="8660" y="0"/>
                      <a:pt x="10908" y="929"/>
                    </a:cubicBezTo>
                    <a:close/>
                  </a:path>
                </a:pathLst>
              </a:custGeom>
              <a:solidFill>
                <a:srgbClr val="72AF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5" name="Freeform 75"/>
              <p:cNvSpPr>
                <a:spLocks/>
              </p:cNvSpPr>
              <p:nvPr/>
            </p:nvSpPr>
            <p:spPr bwMode="auto">
              <a:xfrm>
                <a:off x="3558" y="1988"/>
                <a:ext cx="2477" cy="516"/>
              </a:xfrm>
              <a:custGeom>
                <a:avLst/>
                <a:gdLst>
                  <a:gd name="T0" fmla="*/ 10908 w 10908"/>
                  <a:gd name="T1" fmla="*/ 985 h 2270"/>
                  <a:gd name="T2" fmla="*/ 10908 w 10908"/>
                  <a:gd name="T3" fmla="*/ 2270 h 2270"/>
                  <a:gd name="T4" fmla="*/ 0 w 10908"/>
                  <a:gd name="T5" fmla="*/ 2270 h 2270"/>
                  <a:gd name="T6" fmla="*/ 0 w 10908"/>
                  <a:gd name="T7" fmla="*/ 985 h 2270"/>
                  <a:gd name="T8" fmla="*/ 10908 w 10908"/>
                  <a:gd name="T9" fmla="*/ 985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08" h="2270">
                    <a:moveTo>
                      <a:pt x="10908" y="985"/>
                    </a:moveTo>
                    <a:lnTo>
                      <a:pt x="10908" y="2270"/>
                    </a:lnTo>
                    <a:cubicBezTo>
                      <a:pt x="7227" y="2270"/>
                      <a:pt x="3665" y="2270"/>
                      <a:pt x="0" y="2270"/>
                    </a:cubicBezTo>
                    <a:lnTo>
                      <a:pt x="0" y="985"/>
                    </a:lnTo>
                    <a:cubicBezTo>
                      <a:pt x="2293" y="210"/>
                      <a:pt x="8660" y="0"/>
                      <a:pt x="10908" y="985"/>
                    </a:cubicBezTo>
                    <a:close/>
                  </a:path>
                </a:pathLst>
              </a:custGeom>
              <a:solidFill>
                <a:srgbClr val="82C3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2" y="1883068"/>
              <a:ext cx="3410695" cy="546202"/>
            </a:xfrm>
            <a:prstGeom prst="rect">
              <a:avLst/>
            </a:prstGeom>
          </p:spPr>
        </p:pic>
        <p:grpSp>
          <p:nvGrpSpPr>
            <p:cNvPr id="47" name="Group 46"/>
            <p:cNvGrpSpPr>
              <a:grpSpLocks noChangeAspect="1"/>
            </p:cNvGrpSpPr>
            <p:nvPr/>
          </p:nvGrpSpPr>
          <p:grpSpPr bwMode="auto">
            <a:xfrm>
              <a:off x="1312550" y="1935462"/>
              <a:ext cx="1448789" cy="1047413"/>
              <a:chOff x="3419" y="1095"/>
              <a:chExt cx="906" cy="655"/>
            </a:xfrm>
          </p:grpSpPr>
          <p:sp>
            <p:nvSpPr>
              <p:cNvPr id="143" name="Freeform 48"/>
              <p:cNvSpPr>
                <a:spLocks/>
              </p:cNvSpPr>
              <p:nvPr/>
            </p:nvSpPr>
            <p:spPr bwMode="auto">
              <a:xfrm>
                <a:off x="3533" y="1447"/>
                <a:ext cx="138" cy="284"/>
              </a:xfrm>
              <a:custGeom>
                <a:avLst/>
                <a:gdLst>
                  <a:gd name="T0" fmla="*/ 435 w 607"/>
                  <a:gd name="T1" fmla="*/ 0 h 1244"/>
                  <a:gd name="T2" fmla="*/ 388 w 607"/>
                  <a:gd name="T3" fmla="*/ 224 h 1244"/>
                  <a:gd name="T4" fmla="*/ 277 w 607"/>
                  <a:gd name="T5" fmla="*/ 431 h 1244"/>
                  <a:gd name="T6" fmla="*/ 361 w 607"/>
                  <a:gd name="T7" fmla="*/ 934 h 1244"/>
                  <a:gd name="T8" fmla="*/ 493 w 607"/>
                  <a:gd name="T9" fmla="*/ 1073 h 1244"/>
                  <a:gd name="T10" fmla="*/ 607 w 607"/>
                  <a:gd name="T11" fmla="*/ 1199 h 1244"/>
                  <a:gd name="T12" fmla="*/ 593 w 607"/>
                  <a:gd name="T13" fmla="*/ 1207 h 1244"/>
                  <a:gd name="T14" fmla="*/ 452 w 607"/>
                  <a:gd name="T15" fmla="*/ 1237 h 1244"/>
                  <a:gd name="T16" fmla="*/ 291 w 607"/>
                  <a:gd name="T17" fmla="*/ 1082 h 1244"/>
                  <a:gd name="T18" fmla="*/ 231 w 607"/>
                  <a:gd name="T19" fmla="*/ 1065 h 1244"/>
                  <a:gd name="T20" fmla="*/ 197 w 607"/>
                  <a:gd name="T21" fmla="*/ 851 h 1244"/>
                  <a:gd name="T22" fmla="*/ 64 w 607"/>
                  <a:gd name="T23" fmla="*/ 569 h 1244"/>
                  <a:gd name="T24" fmla="*/ 17 w 607"/>
                  <a:gd name="T25" fmla="*/ 460 h 1244"/>
                  <a:gd name="T26" fmla="*/ 20 w 607"/>
                  <a:gd name="T27" fmla="*/ 379 h 1244"/>
                  <a:gd name="T28" fmla="*/ 26 w 607"/>
                  <a:gd name="T29" fmla="*/ 307 h 1244"/>
                  <a:gd name="T30" fmla="*/ 0 w 607"/>
                  <a:gd name="T31" fmla="*/ 54 h 1244"/>
                  <a:gd name="T32" fmla="*/ 435 w 607"/>
                  <a:gd name="T33" fmla="*/ 0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1244">
                    <a:moveTo>
                      <a:pt x="435" y="0"/>
                    </a:moveTo>
                    <a:cubicBezTo>
                      <a:pt x="428" y="81"/>
                      <a:pt x="416" y="162"/>
                      <a:pt x="388" y="224"/>
                    </a:cubicBezTo>
                    <a:cubicBezTo>
                      <a:pt x="356" y="295"/>
                      <a:pt x="245" y="357"/>
                      <a:pt x="277" y="431"/>
                    </a:cubicBezTo>
                    <a:cubicBezTo>
                      <a:pt x="288" y="456"/>
                      <a:pt x="317" y="792"/>
                      <a:pt x="361" y="934"/>
                    </a:cubicBezTo>
                    <a:cubicBezTo>
                      <a:pt x="398" y="1053"/>
                      <a:pt x="384" y="1013"/>
                      <a:pt x="493" y="1073"/>
                    </a:cubicBezTo>
                    <a:cubicBezTo>
                      <a:pt x="516" y="1086"/>
                      <a:pt x="605" y="1169"/>
                      <a:pt x="607" y="1199"/>
                    </a:cubicBezTo>
                    <a:cubicBezTo>
                      <a:pt x="607" y="1206"/>
                      <a:pt x="606" y="1206"/>
                      <a:pt x="593" y="1207"/>
                    </a:cubicBezTo>
                    <a:cubicBezTo>
                      <a:pt x="602" y="1237"/>
                      <a:pt x="514" y="1244"/>
                      <a:pt x="452" y="1237"/>
                    </a:cubicBezTo>
                    <a:cubicBezTo>
                      <a:pt x="359" y="1227"/>
                      <a:pt x="328" y="1162"/>
                      <a:pt x="291" y="1082"/>
                    </a:cubicBezTo>
                    <a:cubicBezTo>
                      <a:pt x="248" y="1126"/>
                      <a:pt x="248" y="1130"/>
                      <a:pt x="231" y="1065"/>
                    </a:cubicBezTo>
                    <a:cubicBezTo>
                      <a:pt x="215" y="1005"/>
                      <a:pt x="209" y="893"/>
                      <a:pt x="197" y="851"/>
                    </a:cubicBezTo>
                    <a:cubicBezTo>
                      <a:pt x="171" y="762"/>
                      <a:pt x="111" y="660"/>
                      <a:pt x="64" y="569"/>
                    </a:cubicBezTo>
                    <a:cubicBezTo>
                      <a:pt x="47" y="533"/>
                      <a:pt x="26" y="489"/>
                      <a:pt x="17" y="460"/>
                    </a:cubicBezTo>
                    <a:cubicBezTo>
                      <a:pt x="10" y="433"/>
                      <a:pt x="14" y="409"/>
                      <a:pt x="20" y="379"/>
                    </a:cubicBezTo>
                    <a:cubicBezTo>
                      <a:pt x="26" y="349"/>
                      <a:pt x="24" y="329"/>
                      <a:pt x="26" y="307"/>
                    </a:cubicBezTo>
                    <a:cubicBezTo>
                      <a:pt x="35" y="240"/>
                      <a:pt x="27" y="194"/>
                      <a:pt x="0" y="54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5421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4" name="Freeform 50"/>
              <p:cNvSpPr>
                <a:spLocks/>
              </p:cNvSpPr>
              <p:nvPr/>
            </p:nvSpPr>
            <p:spPr bwMode="auto">
              <a:xfrm>
                <a:off x="3532" y="1427"/>
                <a:ext cx="226" cy="120"/>
              </a:xfrm>
              <a:custGeom>
                <a:avLst/>
                <a:gdLst>
                  <a:gd name="T0" fmla="*/ 992 w 992"/>
                  <a:gd name="T1" fmla="*/ 90 h 526"/>
                  <a:gd name="T2" fmla="*/ 851 w 992"/>
                  <a:gd name="T3" fmla="*/ 432 h 526"/>
                  <a:gd name="T4" fmla="*/ 360 w 992"/>
                  <a:gd name="T5" fmla="*/ 283 h 526"/>
                  <a:gd name="T6" fmla="*/ 79 w 992"/>
                  <a:gd name="T7" fmla="*/ 516 h 526"/>
                  <a:gd name="T8" fmla="*/ 0 w 992"/>
                  <a:gd name="T9" fmla="*/ 0 h 526"/>
                  <a:gd name="T10" fmla="*/ 992 w 992"/>
                  <a:gd name="T11" fmla="*/ 9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2" h="526">
                    <a:moveTo>
                      <a:pt x="992" y="90"/>
                    </a:moveTo>
                    <a:lnTo>
                      <a:pt x="851" y="432"/>
                    </a:lnTo>
                    <a:cubicBezTo>
                      <a:pt x="595" y="411"/>
                      <a:pt x="517" y="246"/>
                      <a:pt x="360" y="283"/>
                    </a:cubicBezTo>
                    <a:cubicBezTo>
                      <a:pt x="272" y="427"/>
                      <a:pt x="119" y="526"/>
                      <a:pt x="79" y="516"/>
                    </a:cubicBezTo>
                    <a:lnTo>
                      <a:pt x="0" y="0"/>
                    </a:lnTo>
                    <a:lnTo>
                      <a:pt x="992" y="90"/>
                    </a:ln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5" name="Freeform 51"/>
              <p:cNvSpPr>
                <a:spLocks noEditPoints="1"/>
              </p:cNvSpPr>
              <p:nvPr/>
            </p:nvSpPr>
            <p:spPr bwMode="auto">
              <a:xfrm>
                <a:off x="3586" y="1692"/>
                <a:ext cx="85" cy="39"/>
              </a:xfrm>
              <a:custGeom>
                <a:avLst/>
                <a:gdLst>
                  <a:gd name="T0" fmla="*/ 260 w 373"/>
                  <a:gd name="T1" fmla="*/ 0 h 170"/>
                  <a:gd name="T2" fmla="*/ 373 w 373"/>
                  <a:gd name="T3" fmla="*/ 125 h 170"/>
                  <a:gd name="T4" fmla="*/ 359 w 373"/>
                  <a:gd name="T5" fmla="*/ 133 h 170"/>
                  <a:gd name="T6" fmla="*/ 218 w 373"/>
                  <a:gd name="T7" fmla="*/ 163 h 170"/>
                  <a:gd name="T8" fmla="*/ 80 w 373"/>
                  <a:gd name="T9" fmla="*/ 55 h 170"/>
                  <a:gd name="T10" fmla="*/ 158 w 373"/>
                  <a:gd name="T11" fmla="*/ 54 h 170"/>
                  <a:gd name="T12" fmla="*/ 260 w 373"/>
                  <a:gd name="T13" fmla="*/ 0 h 170"/>
                  <a:gd name="T14" fmla="*/ 50 w 373"/>
                  <a:gd name="T15" fmla="*/ 16 h 170"/>
                  <a:gd name="T16" fmla="*/ 50 w 373"/>
                  <a:gd name="T17" fmla="*/ 16 h 170"/>
                  <a:gd name="T18" fmla="*/ 0 w 373"/>
                  <a:gd name="T19" fmla="*/ 3 h 170"/>
                  <a:gd name="T20" fmla="*/ 50 w 373"/>
                  <a:gd name="T21" fmla="*/ 15 h 170"/>
                  <a:gd name="T22" fmla="*/ 50 w 373"/>
                  <a:gd name="T23" fmla="*/ 1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3" h="170">
                    <a:moveTo>
                      <a:pt x="260" y="0"/>
                    </a:moveTo>
                    <a:cubicBezTo>
                      <a:pt x="285" y="15"/>
                      <a:pt x="371" y="95"/>
                      <a:pt x="373" y="125"/>
                    </a:cubicBezTo>
                    <a:cubicBezTo>
                      <a:pt x="373" y="132"/>
                      <a:pt x="372" y="132"/>
                      <a:pt x="359" y="133"/>
                    </a:cubicBezTo>
                    <a:cubicBezTo>
                      <a:pt x="368" y="163"/>
                      <a:pt x="280" y="170"/>
                      <a:pt x="218" y="163"/>
                    </a:cubicBezTo>
                    <a:cubicBezTo>
                      <a:pt x="144" y="155"/>
                      <a:pt x="109" y="112"/>
                      <a:pt x="80" y="55"/>
                    </a:cubicBezTo>
                    <a:cubicBezTo>
                      <a:pt x="97" y="48"/>
                      <a:pt x="126" y="53"/>
                      <a:pt x="158" y="54"/>
                    </a:cubicBezTo>
                    <a:cubicBezTo>
                      <a:pt x="257" y="58"/>
                      <a:pt x="276" y="51"/>
                      <a:pt x="260" y="0"/>
                    </a:cubicBezTo>
                    <a:close/>
                    <a:moveTo>
                      <a:pt x="50" y="16"/>
                    </a:moveTo>
                    <a:lnTo>
                      <a:pt x="50" y="16"/>
                    </a:lnTo>
                    <a:cubicBezTo>
                      <a:pt x="16" y="49"/>
                      <a:pt x="13" y="52"/>
                      <a:pt x="0" y="3"/>
                    </a:cubicBezTo>
                    <a:cubicBezTo>
                      <a:pt x="16" y="9"/>
                      <a:pt x="31" y="13"/>
                      <a:pt x="50" y="15"/>
                    </a:cubicBezTo>
                    <a:lnTo>
                      <a:pt x="50" y="16"/>
                    </a:ln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6" name="Freeform 52"/>
              <p:cNvSpPr>
                <a:spLocks/>
              </p:cNvSpPr>
              <p:nvPr/>
            </p:nvSpPr>
            <p:spPr bwMode="auto">
              <a:xfrm>
                <a:off x="3894" y="1435"/>
                <a:ext cx="131" cy="302"/>
              </a:xfrm>
              <a:custGeom>
                <a:avLst/>
                <a:gdLst>
                  <a:gd name="T0" fmla="*/ 510 w 576"/>
                  <a:gd name="T1" fmla="*/ 34 h 1319"/>
                  <a:gd name="T2" fmla="*/ 335 w 576"/>
                  <a:gd name="T3" fmla="*/ 396 h 1319"/>
                  <a:gd name="T4" fmla="*/ 278 w 576"/>
                  <a:gd name="T5" fmla="*/ 570 h 1319"/>
                  <a:gd name="T6" fmla="*/ 236 w 576"/>
                  <a:gd name="T7" fmla="*/ 775 h 1319"/>
                  <a:gd name="T8" fmla="*/ 246 w 576"/>
                  <a:gd name="T9" fmla="*/ 1091 h 1319"/>
                  <a:gd name="T10" fmla="*/ 283 w 576"/>
                  <a:gd name="T11" fmla="*/ 1152 h 1319"/>
                  <a:gd name="T12" fmla="*/ 372 w 576"/>
                  <a:gd name="T13" fmla="*/ 1213 h 1319"/>
                  <a:gd name="T14" fmla="*/ 393 w 576"/>
                  <a:gd name="T15" fmla="*/ 1283 h 1319"/>
                  <a:gd name="T16" fmla="*/ 343 w 576"/>
                  <a:gd name="T17" fmla="*/ 1309 h 1319"/>
                  <a:gd name="T18" fmla="*/ 133 w 576"/>
                  <a:gd name="T19" fmla="*/ 1189 h 1319"/>
                  <a:gd name="T20" fmla="*/ 81 w 576"/>
                  <a:gd name="T21" fmla="*/ 1124 h 1319"/>
                  <a:gd name="T22" fmla="*/ 106 w 576"/>
                  <a:gd name="T23" fmla="*/ 773 h 1319"/>
                  <a:gd name="T24" fmla="*/ 71 w 576"/>
                  <a:gd name="T25" fmla="*/ 541 h 1319"/>
                  <a:gd name="T26" fmla="*/ 45 w 576"/>
                  <a:gd name="T27" fmla="*/ 355 h 1319"/>
                  <a:gd name="T28" fmla="*/ 0 w 576"/>
                  <a:gd name="T29" fmla="*/ 2 h 1319"/>
                  <a:gd name="T30" fmla="*/ 510 w 576"/>
                  <a:gd name="T31" fmla="*/ 34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6" h="1319">
                    <a:moveTo>
                      <a:pt x="510" y="34"/>
                    </a:moveTo>
                    <a:cubicBezTo>
                      <a:pt x="405" y="174"/>
                      <a:pt x="576" y="174"/>
                      <a:pt x="335" y="396"/>
                    </a:cubicBezTo>
                    <a:cubicBezTo>
                      <a:pt x="304" y="425"/>
                      <a:pt x="297" y="479"/>
                      <a:pt x="278" y="570"/>
                    </a:cubicBezTo>
                    <a:cubicBezTo>
                      <a:pt x="270" y="662"/>
                      <a:pt x="267" y="689"/>
                      <a:pt x="236" y="775"/>
                    </a:cubicBezTo>
                    <a:cubicBezTo>
                      <a:pt x="227" y="893"/>
                      <a:pt x="230" y="1021"/>
                      <a:pt x="246" y="1091"/>
                    </a:cubicBezTo>
                    <a:cubicBezTo>
                      <a:pt x="254" y="1125"/>
                      <a:pt x="257" y="1136"/>
                      <a:pt x="283" y="1152"/>
                    </a:cubicBezTo>
                    <a:cubicBezTo>
                      <a:pt x="322" y="1176"/>
                      <a:pt x="336" y="1179"/>
                      <a:pt x="372" y="1213"/>
                    </a:cubicBezTo>
                    <a:cubicBezTo>
                      <a:pt x="399" y="1240"/>
                      <a:pt x="425" y="1272"/>
                      <a:pt x="393" y="1283"/>
                    </a:cubicBezTo>
                    <a:cubicBezTo>
                      <a:pt x="371" y="1310"/>
                      <a:pt x="378" y="1306"/>
                      <a:pt x="343" y="1309"/>
                    </a:cubicBezTo>
                    <a:cubicBezTo>
                      <a:pt x="225" y="1319"/>
                      <a:pt x="171" y="1300"/>
                      <a:pt x="133" y="1189"/>
                    </a:cubicBezTo>
                    <a:cubicBezTo>
                      <a:pt x="87" y="1205"/>
                      <a:pt x="74" y="1190"/>
                      <a:pt x="81" y="1124"/>
                    </a:cubicBezTo>
                    <a:cubicBezTo>
                      <a:pt x="95" y="1004"/>
                      <a:pt x="101" y="899"/>
                      <a:pt x="106" y="773"/>
                    </a:cubicBezTo>
                    <a:cubicBezTo>
                      <a:pt x="78" y="683"/>
                      <a:pt x="75" y="632"/>
                      <a:pt x="71" y="541"/>
                    </a:cubicBezTo>
                    <a:cubicBezTo>
                      <a:pt x="69" y="469"/>
                      <a:pt x="65" y="401"/>
                      <a:pt x="45" y="355"/>
                    </a:cubicBezTo>
                    <a:cubicBezTo>
                      <a:pt x="24" y="305"/>
                      <a:pt x="82" y="0"/>
                      <a:pt x="0" y="2"/>
                    </a:cubicBezTo>
                    <a:lnTo>
                      <a:pt x="510" y="34"/>
                    </a:lnTo>
                    <a:close/>
                  </a:path>
                </a:pathLst>
              </a:custGeom>
              <a:solidFill>
                <a:srgbClr val="5421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7" name="Freeform 53"/>
              <p:cNvSpPr>
                <a:spLocks noEditPoints="1"/>
              </p:cNvSpPr>
              <p:nvPr/>
            </p:nvSpPr>
            <p:spPr bwMode="auto">
              <a:xfrm>
                <a:off x="3912" y="1699"/>
                <a:ext cx="79" cy="37"/>
              </a:xfrm>
              <a:custGeom>
                <a:avLst/>
                <a:gdLst>
                  <a:gd name="T0" fmla="*/ 252 w 346"/>
                  <a:gd name="T1" fmla="*/ 25 h 163"/>
                  <a:gd name="T2" fmla="*/ 293 w 346"/>
                  <a:gd name="T3" fmla="*/ 58 h 163"/>
                  <a:gd name="T4" fmla="*/ 314 w 346"/>
                  <a:gd name="T5" fmla="*/ 128 h 163"/>
                  <a:gd name="T6" fmla="*/ 264 w 346"/>
                  <a:gd name="T7" fmla="*/ 154 h 163"/>
                  <a:gd name="T8" fmla="*/ 66 w 346"/>
                  <a:gd name="T9" fmla="*/ 64 h 163"/>
                  <a:gd name="T10" fmla="*/ 143 w 346"/>
                  <a:gd name="T11" fmla="*/ 76 h 163"/>
                  <a:gd name="T12" fmla="*/ 252 w 346"/>
                  <a:gd name="T13" fmla="*/ 25 h 163"/>
                  <a:gd name="T14" fmla="*/ 47 w 346"/>
                  <a:gd name="T15" fmla="*/ 36 h 163"/>
                  <a:gd name="T16" fmla="*/ 47 w 346"/>
                  <a:gd name="T17" fmla="*/ 36 h 163"/>
                  <a:gd name="T18" fmla="*/ 0 w 346"/>
                  <a:gd name="T19" fmla="*/ 0 h 163"/>
                  <a:gd name="T20" fmla="*/ 45 w 346"/>
                  <a:gd name="T21" fmla="*/ 20 h 163"/>
                  <a:gd name="T22" fmla="*/ 47 w 346"/>
                  <a:gd name="T23" fmla="*/ 3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6" h="163">
                    <a:moveTo>
                      <a:pt x="252" y="25"/>
                    </a:moveTo>
                    <a:cubicBezTo>
                      <a:pt x="264" y="33"/>
                      <a:pt x="276" y="42"/>
                      <a:pt x="293" y="58"/>
                    </a:cubicBezTo>
                    <a:cubicBezTo>
                      <a:pt x="320" y="85"/>
                      <a:pt x="346" y="117"/>
                      <a:pt x="314" y="128"/>
                    </a:cubicBezTo>
                    <a:cubicBezTo>
                      <a:pt x="292" y="155"/>
                      <a:pt x="299" y="151"/>
                      <a:pt x="264" y="154"/>
                    </a:cubicBezTo>
                    <a:cubicBezTo>
                      <a:pt x="158" y="163"/>
                      <a:pt x="103" y="149"/>
                      <a:pt x="66" y="64"/>
                    </a:cubicBezTo>
                    <a:cubicBezTo>
                      <a:pt x="84" y="60"/>
                      <a:pt x="111" y="70"/>
                      <a:pt x="143" y="76"/>
                    </a:cubicBezTo>
                    <a:cubicBezTo>
                      <a:pt x="247" y="98"/>
                      <a:pt x="261" y="91"/>
                      <a:pt x="252" y="25"/>
                    </a:cubicBezTo>
                    <a:close/>
                    <a:moveTo>
                      <a:pt x="47" y="36"/>
                    </a:moveTo>
                    <a:lnTo>
                      <a:pt x="47" y="36"/>
                    </a:lnTo>
                    <a:cubicBezTo>
                      <a:pt x="14" y="46"/>
                      <a:pt x="1" y="37"/>
                      <a:pt x="0" y="0"/>
                    </a:cubicBezTo>
                    <a:cubicBezTo>
                      <a:pt x="14" y="8"/>
                      <a:pt x="28" y="15"/>
                      <a:pt x="45" y="20"/>
                    </a:cubicBezTo>
                    <a:lnTo>
                      <a:pt x="47" y="36"/>
                    </a:ln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8" name="Freeform 54"/>
              <p:cNvSpPr>
                <a:spLocks/>
              </p:cNvSpPr>
              <p:nvPr/>
            </p:nvSpPr>
            <p:spPr bwMode="auto">
              <a:xfrm>
                <a:off x="3460" y="1161"/>
                <a:ext cx="738" cy="589"/>
              </a:xfrm>
              <a:custGeom>
                <a:avLst/>
                <a:gdLst>
                  <a:gd name="T0" fmla="*/ 2779 w 3235"/>
                  <a:gd name="T1" fmla="*/ 1141 h 2579"/>
                  <a:gd name="T2" fmla="*/ 2599 w 3235"/>
                  <a:gd name="T3" fmla="*/ 1530 h 2579"/>
                  <a:gd name="T4" fmla="*/ 2504 w 3235"/>
                  <a:gd name="T5" fmla="*/ 1630 h 2579"/>
                  <a:gd name="T6" fmla="*/ 2424 w 3235"/>
                  <a:gd name="T7" fmla="*/ 1650 h 2579"/>
                  <a:gd name="T8" fmla="*/ 2367 w 3235"/>
                  <a:gd name="T9" fmla="*/ 1823 h 2579"/>
                  <a:gd name="T10" fmla="*/ 2325 w 3235"/>
                  <a:gd name="T11" fmla="*/ 2029 h 2579"/>
                  <a:gd name="T12" fmla="*/ 2335 w 3235"/>
                  <a:gd name="T13" fmla="*/ 2344 h 2579"/>
                  <a:gd name="T14" fmla="*/ 2371 w 3235"/>
                  <a:gd name="T15" fmla="*/ 2405 h 2579"/>
                  <a:gd name="T16" fmla="*/ 2460 w 3235"/>
                  <a:gd name="T17" fmla="*/ 2467 h 2579"/>
                  <a:gd name="T18" fmla="*/ 2482 w 3235"/>
                  <a:gd name="T19" fmla="*/ 2536 h 2579"/>
                  <a:gd name="T20" fmla="*/ 2432 w 3235"/>
                  <a:gd name="T21" fmla="*/ 2562 h 2579"/>
                  <a:gd name="T22" fmla="*/ 2222 w 3235"/>
                  <a:gd name="T23" fmla="*/ 2442 h 2579"/>
                  <a:gd name="T24" fmla="*/ 2170 w 3235"/>
                  <a:gd name="T25" fmla="*/ 2377 h 2579"/>
                  <a:gd name="T26" fmla="*/ 2195 w 3235"/>
                  <a:gd name="T27" fmla="*/ 2027 h 2579"/>
                  <a:gd name="T28" fmla="*/ 2160 w 3235"/>
                  <a:gd name="T29" fmla="*/ 1794 h 2579"/>
                  <a:gd name="T30" fmla="*/ 2134 w 3235"/>
                  <a:gd name="T31" fmla="*/ 1608 h 2579"/>
                  <a:gd name="T32" fmla="*/ 1980 w 3235"/>
                  <a:gd name="T33" fmla="*/ 1532 h 2579"/>
                  <a:gd name="T34" fmla="*/ 1416 w 3235"/>
                  <a:gd name="T35" fmla="*/ 1642 h 2579"/>
                  <a:gd name="T36" fmla="*/ 996 w 3235"/>
                  <a:gd name="T37" fmla="*/ 1476 h 2579"/>
                  <a:gd name="T38" fmla="*/ 660 w 3235"/>
                  <a:gd name="T39" fmla="*/ 1371 h 2579"/>
                  <a:gd name="T40" fmla="*/ 519 w 3235"/>
                  <a:gd name="T41" fmla="*/ 1582 h 2579"/>
                  <a:gd name="T42" fmla="*/ 303 w 3235"/>
                  <a:gd name="T43" fmla="*/ 1772 h 2579"/>
                  <a:gd name="T44" fmla="*/ 178 w 3235"/>
                  <a:gd name="T45" fmla="*/ 2221 h 2579"/>
                  <a:gd name="T46" fmla="*/ 193 w 3235"/>
                  <a:gd name="T47" fmla="*/ 2361 h 2579"/>
                  <a:gd name="T48" fmla="*/ 257 w 3235"/>
                  <a:gd name="T49" fmla="*/ 2418 h 2579"/>
                  <a:gd name="T50" fmla="*/ 327 w 3235"/>
                  <a:gd name="T51" fmla="*/ 2542 h 2579"/>
                  <a:gd name="T52" fmla="*/ 310 w 3235"/>
                  <a:gd name="T53" fmla="*/ 2549 h 2579"/>
                  <a:gd name="T54" fmla="*/ 158 w 3235"/>
                  <a:gd name="T55" fmla="*/ 2563 h 2579"/>
                  <a:gd name="T56" fmla="*/ 62 w 3235"/>
                  <a:gd name="T57" fmla="*/ 2398 h 2579"/>
                  <a:gd name="T58" fmla="*/ 11 w 3235"/>
                  <a:gd name="T59" fmla="*/ 2331 h 2579"/>
                  <a:gd name="T60" fmla="*/ 44 w 3235"/>
                  <a:gd name="T61" fmla="*/ 2149 h 2579"/>
                  <a:gd name="T62" fmla="*/ 52 w 3235"/>
                  <a:gd name="T63" fmla="*/ 1881 h 2579"/>
                  <a:gd name="T64" fmla="*/ 51 w 3235"/>
                  <a:gd name="T65" fmla="*/ 1771 h 2579"/>
                  <a:gd name="T66" fmla="*/ 88 w 3235"/>
                  <a:gd name="T67" fmla="*/ 1693 h 2579"/>
                  <a:gd name="T68" fmla="*/ 124 w 3235"/>
                  <a:gd name="T69" fmla="*/ 1625 h 2579"/>
                  <a:gd name="T70" fmla="*/ 205 w 3235"/>
                  <a:gd name="T71" fmla="*/ 1379 h 2579"/>
                  <a:gd name="T72" fmla="*/ 69 w 3235"/>
                  <a:gd name="T73" fmla="*/ 888 h 2579"/>
                  <a:gd name="T74" fmla="*/ 121 w 3235"/>
                  <a:gd name="T75" fmla="*/ 443 h 2579"/>
                  <a:gd name="T76" fmla="*/ 872 w 3235"/>
                  <a:gd name="T77" fmla="*/ 316 h 2579"/>
                  <a:gd name="T78" fmla="*/ 1006 w 3235"/>
                  <a:gd name="T79" fmla="*/ 330 h 2579"/>
                  <a:gd name="T80" fmla="*/ 1851 w 3235"/>
                  <a:gd name="T81" fmla="*/ 340 h 2579"/>
                  <a:gd name="T82" fmla="*/ 2394 w 3235"/>
                  <a:gd name="T83" fmla="*/ 296 h 2579"/>
                  <a:gd name="T84" fmla="*/ 3155 w 3235"/>
                  <a:gd name="T85" fmla="*/ 0 h 2579"/>
                  <a:gd name="T86" fmla="*/ 3235 w 3235"/>
                  <a:gd name="T87" fmla="*/ 604 h 2579"/>
                  <a:gd name="T88" fmla="*/ 2900 w 3235"/>
                  <a:gd name="T89" fmla="*/ 999 h 2579"/>
                  <a:gd name="T90" fmla="*/ 2779 w 3235"/>
                  <a:gd name="T91" fmla="*/ 1141 h 2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35" h="2579">
                    <a:moveTo>
                      <a:pt x="2779" y="1141"/>
                    </a:moveTo>
                    <a:cubicBezTo>
                      <a:pt x="2726" y="1261"/>
                      <a:pt x="2676" y="1427"/>
                      <a:pt x="2599" y="1530"/>
                    </a:cubicBezTo>
                    <a:cubicBezTo>
                      <a:pt x="2568" y="1571"/>
                      <a:pt x="2539" y="1620"/>
                      <a:pt x="2504" y="1630"/>
                    </a:cubicBezTo>
                    <a:cubicBezTo>
                      <a:pt x="2468" y="1640"/>
                      <a:pt x="2441" y="1634"/>
                      <a:pt x="2424" y="1650"/>
                    </a:cubicBezTo>
                    <a:cubicBezTo>
                      <a:pt x="2393" y="1678"/>
                      <a:pt x="2386" y="1733"/>
                      <a:pt x="2367" y="1823"/>
                    </a:cubicBezTo>
                    <a:cubicBezTo>
                      <a:pt x="2358" y="1915"/>
                      <a:pt x="2356" y="1942"/>
                      <a:pt x="2325" y="2029"/>
                    </a:cubicBezTo>
                    <a:cubicBezTo>
                      <a:pt x="2315" y="2146"/>
                      <a:pt x="2319" y="2274"/>
                      <a:pt x="2335" y="2344"/>
                    </a:cubicBezTo>
                    <a:cubicBezTo>
                      <a:pt x="2342" y="2378"/>
                      <a:pt x="2346" y="2389"/>
                      <a:pt x="2371" y="2405"/>
                    </a:cubicBezTo>
                    <a:cubicBezTo>
                      <a:pt x="2410" y="2430"/>
                      <a:pt x="2425" y="2432"/>
                      <a:pt x="2460" y="2467"/>
                    </a:cubicBezTo>
                    <a:cubicBezTo>
                      <a:pt x="2487" y="2493"/>
                      <a:pt x="2514" y="2525"/>
                      <a:pt x="2482" y="2536"/>
                    </a:cubicBezTo>
                    <a:cubicBezTo>
                      <a:pt x="2460" y="2563"/>
                      <a:pt x="2467" y="2559"/>
                      <a:pt x="2432" y="2562"/>
                    </a:cubicBezTo>
                    <a:cubicBezTo>
                      <a:pt x="2314" y="2572"/>
                      <a:pt x="2260" y="2554"/>
                      <a:pt x="2222" y="2442"/>
                    </a:cubicBezTo>
                    <a:cubicBezTo>
                      <a:pt x="2175" y="2458"/>
                      <a:pt x="2162" y="2444"/>
                      <a:pt x="2170" y="2377"/>
                    </a:cubicBezTo>
                    <a:cubicBezTo>
                      <a:pt x="2184" y="2257"/>
                      <a:pt x="2189" y="2153"/>
                      <a:pt x="2195" y="2027"/>
                    </a:cubicBezTo>
                    <a:cubicBezTo>
                      <a:pt x="2167" y="1937"/>
                      <a:pt x="2164" y="1885"/>
                      <a:pt x="2160" y="1794"/>
                    </a:cubicBezTo>
                    <a:cubicBezTo>
                      <a:pt x="2157" y="1723"/>
                      <a:pt x="2153" y="1655"/>
                      <a:pt x="2134" y="1608"/>
                    </a:cubicBezTo>
                    <a:cubicBezTo>
                      <a:pt x="2113" y="1558"/>
                      <a:pt x="2062" y="1530"/>
                      <a:pt x="1980" y="1532"/>
                    </a:cubicBezTo>
                    <a:cubicBezTo>
                      <a:pt x="1808" y="1537"/>
                      <a:pt x="1613" y="1633"/>
                      <a:pt x="1416" y="1642"/>
                    </a:cubicBezTo>
                    <a:cubicBezTo>
                      <a:pt x="1166" y="1653"/>
                      <a:pt x="1075" y="1559"/>
                      <a:pt x="996" y="1476"/>
                    </a:cubicBezTo>
                    <a:cubicBezTo>
                      <a:pt x="919" y="1395"/>
                      <a:pt x="853" y="1324"/>
                      <a:pt x="660" y="1371"/>
                    </a:cubicBezTo>
                    <a:cubicBezTo>
                      <a:pt x="619" y="1448"/>
                      <a:pt x="573" y="1525"/>
                      <a:pt x="519" y="1582"/>
                    </a:cubicBezTo>
                    <a:cubicBezTo>
                      <a:pt x="457" y="1647"/>
                      <a:pt x="368" y="1705"/>
                      <a:pt x="303" y="1772"/>
                    </a:cubicBezTo>
                    <a:cubicBezTo>
                      <a:pt x="207" y="1872"/>
                      <a:pt x="182" y="2089"/>
                      <a:pt x="178" y="2221"/>
                    </a:cubicBezTo>
                    <a:cubicBezTo>
                      <a:pt x="177" y="2277"/>
                      <a:pt x="180" y="2315"/>
                      <a:pt x="193" y="2361"/>
                    </a:cubicBezTo>
                    <a:cubicBezTo>
                      <a:pt x="202" y="2392"/>
                      <a:pt x="231" y="2397"/>
                      <a:pt x="257" y="2418"/>
                    </a:cubicBezTo>
                    <a:cubicBezTo>
                      <a:pt x="275" y="2433"/>
                      <a:pt x="338" y="2513"/>
                      <a:pt x="327" y="2542"/>
                    </a:cubicBezTo>
                    <a:cubicBezTo>
                      <a:pt x="325" y="2549"/>
                      <a:pt x="323" y="2549"/>
                      <a:pt x="310" y="2549"/>
                    </a:cubicBezTo>
                    <a:cubicBezTo>
                      <a:pt x="307" y="2579"/>
                      <a:pt x="216" y="2576"/>
                      <a:pt x="158" y="2563"/>
                    </a:cubicBezTo>
                    <a:cubicBezTo>
                      <a:pt x="69" y="2544"/>
                      <a:pt x="65" y="2478"/>
                      <a:pt x="62" y="2398"/>
                    </a:cubicBezTo>
                    <a:cubicBezTo>
                      <a:pt x="0" y="2435"/>
                      <a:pt x="1" y="2395"/>
                      <a:pt x="11" y="2331"/>
                    </a:cubicBezTo>
                    <a:cubicBezTo>
                      <a:pt x="21" y="2272"/>
                      <a:pt x="39" y="2191"/>
                      <a:pt x="44" y="2149"/>
                    </a:cubicBezTo>
                    <a:cubicBezTo>
                      <a:pt x="56" y="2061"/>
                      <a:pt x="60" y="1973"/>
                      <a:pt x="52" y="1881"/>
                    </a:cubicBezTo>
                    <a:cubicBezTo>
                      <a:pt x="50" y="1845"/>
                      <a:pt x="47" y="1800"/>
                      <a:pt x="51" y="1771"/>
                    </a:cubicBezTo>
                    <a:cubicBezTo>
                      <a:pt x="56" y="1744"/>
                      <a:pt x="69" y="1722"/>
                      <a:pt x="88" y="1693"/>
                    </a:cubicBezTo>
                    <a:cubicBezTo>
                      <a:pt x="106" y="1666"/>
                      <a:pt x="113" y="1645"/>
                      <a:pt x="124" y="1625"/>
                    </a:cubicBezTo>
                    <a:cubicBezTo>
                      <a:pt x="161" y="1562"/>
                      <a:pt x="173" y="1516"/>
                      <a:pt x="205" y="1379"/>
                    </a:cubicBezTo>
                    <a:cubicBezTo>
                      <a:pt x="163" y="1225"/>
                      <a:pt x="97" y="1037"/>
                      <a:pt x="69" y="888"/>
                    </a:cubicBezTo>
                    <a:cubicBezTo>
                      <a:pt x="20" y="623"/>
                      <a:pt x="60" y="515"/>
                      <a:pt x="121" y="443"/>
                    </a:cubicBezTo>
                    <a:cubicBezTo>
                      <a:pt x="221" y="325"/>
                      <a:pt x="447" y="353"/>
                      <a:pt x="872" y="316"/>
                    </a:cubicBezTo>
                    <a:cubicBezTo>
                      <a:pt x="922" y="312"/>
                      <a:pt x="956" y="324"/>
                      <a:pt x="1006" y="330"/>
                    </a:cubicBezTo>
                    <a:cubicBezTo>
                      <a:pt x="1290" y="365"/>
                      <a:pt x="1558" y="355"/>
                      <a:pt x="1851" y="340"/>
                    </a:cubicBezTo>
                    <a:cubicBezTo>
                      <a:pt x="2098" y="293"/>
                      <a:pt x="2150" y="248"/>
                      <a:pt x="2394" y="296"/>
                    </a:cubicBezTo>
                    <a:cubicBezTo>
                      <a:pt x="2671" y="223"/>
                      <a:pt x="2838" y="105"/>
                      <a:pt x="3155" y="0"/>
                    </a:cubicBezTo>
                    <a:lnTo>
                      <a:pt x="3235" y="604"/>
                    </a:lnTo>
                    <a:cubicBezTo>
                      <a:pt x="3031" y="581"/>
                      <a:pt x="3004" y="854"/>
                      <a:pt x="2900" y="999"/>
                    </a:cubicBezTo>
                    <a:cubicBezTo>
                      <a:pt x="2861" y="1053"/>
                      <a:pt x="2798" y="1099"/>
                      <a:pt x="2779" y="1141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9" name="Freeform 55"/>
              <p:cNvSpPr>
                <a:spLocks noEditPoints="1"/>
              </p:cNvSpPr>
              <p:nvPr/>
            </p:nvSpPr>
            <p:spPr bwMode="auto">
              <a:xfrm>
                <a:off x="3461" y="1703"/>
                <a:ext cx="573" cy="47"/>
              </a:xfrm>
              <a:custGeom>
                <a:avLst/>
                <a:gdLst>
                  <a:gd name="T0" fmla="*/ 2418 w 2509"/>
                  <a:gd name="T1" fmla="*/ 59 h 202"/>
                  <a:gd name="T2" fmla="*/ 2455 w 2509"/>
                  <a:gd name="T3" fmla="*/ 90 h 202"/>
                  <a:gd name="T4" fmla="*/ 2477 w 2509"/>
                  <a:gd name="T5" fmla="*/ 159 h 202"/>
                  <a:gd name="T6" fmla="*/ 2427 w 2509"/>
                  <a:gd name="T7" fmla="*/ 185 h 202"/>
                  <a:gd name="T8" fmla="*/ 2227 w 2509"/>
                  <a:gd name="T9" fmla="*/ 91 h 202"/>
                  <a:gd name="T10" fmla="*/ 2307 w 2509"/>
                  <a:gd name="T11" fmla="*/ 101 h 202"/>
                  <a:gd name="T12" fmla="*/ 2418 w 2509"/>
                  <a:gd name="T13" fmla="*/ 59 h 202"/>
                  <a:gd name="T14" fmla="*/ 2212 w 2509"/>
                  <a:gd name="T15" fmla="*/ 67 h 202"/>
                  <a:gd name="T16" fmla="*/ 2212 w 2509"/>
                  <a:gd name="T17" fmla="*/ 67 h 202"/>
                  <a:gd name="T18" fmla="*/ 2163 w 2509"/>
                  <a:gd name="T19" fmla="*/ 24 h 202"/>
                  <a:gd name="T20" fmla="*/ 2210 w 2509"/>
                  <a:gd name="T21" fmla="*/ 45 h 202"/>
                  <a:gd name="T22" fmla="*/ 2212 w 2509"/>
                  <a:gd name="T23" fmla="*/ 67 h 202"/>
                  <a:gd name="T24" fmla="*/ 261 w 2509"/>
                  <a:gd name="T25" fmla="*/ 50 h 202"/>
                  <a:gd name="T26" fmla="*/ 261 w 2509"/>
                  <a:gd name="T27" fmla="*/ 50 h 202"/>
                  <a:gd name="T28" fmla="*/ 322 w 2509"/>
                  <a:gd name="T29" fmla="*/ 165 h 202"/>
                  <a:gd name="T30" fmla="*/ 305 w 2509"/>
                  <a:gd name="T31" fmla="*/ 172 h 202"/>
                  <a:gd name="T32" fmla="*/ 153 w 2509"/>
                  <a:gd name="T33" fmla="*/ 186 h 202"/>
                  <a:gd name="T34" fmla="*/ 61 w 2509"/>
                  <a:gd name="T35" fmla="*/ 79 h 202"/>
                  <a:gd name="T36" fmla="*/ 148 w 2509"/>
                  <a:gd name="T37" fmla="*/ 90 h 202"/>
                  <a:gd name="T38" fmla="*/ 261 w 2509"/>
                  <a:gd name="T39" fmla="*/ 50 h 202"/>
                  <a:gd name="T40" fmla="*/ 49 w 2509"/>
                  <a:gd name="T41" fmla="*/ 26 h 202"/>
                  <a:gd name="T42" fmla="*/ 49 w 2509"/>
                  <a:gd name="T43" fmla="*/ 26 h 202"/>
                  <a:gd name="T44" fmla="*/ 1 w 2509"/>
                  <a:gd name="T45" fmla="*/ 0 h 202"/>
                  <a:gd name="T46" fmla="*/ 49 w 2509"/>
                  <a:gd name="T47" fmla="*/ 26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9" h="202">
                    <a:moveTo>
                      <a:pt x="2418" y="59"/>
                    </a:moveTo>
                    <a:cubicBezTo>
                      <a:pt x="2429" y="66"/>
                      <a:pt x="2440" y="75"/>
                      <a:pt x="2455" y="90"/>
                    </a:cubicBezTo>
                    <a:cubicBezTo>
                      <a:pt x="2482" y="116"/>
                      <a:pt x="2509" y="148"/>
                      <a:pt x="2477" y="159"/>
                    </a:cubicBezTo>
                    <a:cubicBezTo>
                      <a:pt x="2455" y="186"/>
                      <a:pt x="2462" y="182"/>
                      <a:pt x="2427" y="185"/>
                    </a:cubicBezTo>
                    <a:cubicBezTo>
                      <a:pt x="2318" y="195"/>
                      <a:pt x="2264" y="180"/>
                      <a:pt x="2227" y="91"/>
                    </a:cubicBezTo>
                    <a:cubicBezTo>
                      <a:pt x="2244" y="83"/>
                      <a:pt x="2274" y="94"/>
                      <a:pt x="2307" y="101"/>
                    </a:cubicBezTo>
                    <a:cubicBezTo>
                      <a:pt x="2407" y="122"/>
                      <a:pt x="2424" y="117"/>
                      <a:pt x="2418" y="59"/>
                    </a:cubicBezTo>
                    <a:close/>
                    <a:moveTo>
                      <a:pt x="2212" y="67"/>
                    </a:moveTo>
                    <a:lnTo>
                      <a:pt x="2212" y="67"/>
                    </a:lnTo>
                    <a:cubicBezTo>
                      <a:pt x="2175" y="78"/>
                      <a:pt x="2161" y="68"/>
                      <a:pt x="2163" y="24"/>
                    </a:cubicBezTo>
                    <a:cubicBezTo>
                      <a:pt x="2178" y="32"/>
                      <a:pt x="2192" y="39"/>
                      <a:pt x="2210" y="45"/>
                    </a:cubicBezTo>
                    <a:cubicBezTo>
                      <a:pt x="2210" y="45"/>
                      <a:pt x="2211" y="55"/>
                      <a:pt x="2212" y="67"/>
                    </a:cubicBezTo>
                    <a:close/>
                    <a:moveTo>
                      <a:pt x="261" y="50"/>
                    </a:moveTo>
                    <a:lnTo>
                      <a:pt x="261" y="50"/>
                    </a:lnTo>
                    <a:cubicBezTo>
                      <a:pt x="285" y="76"/>
                      <a:pt x="332" y="140"/>
                      <a:pt x="322" y="165"/>
                    </a:cubicBezTo>
                    <a:cubicBezTo>
                      <a:pt x="320" y="172"/>
                      <a:pt x="318" y="172"/>
                      <a:pt x="305" y="172"/>
                    </a:cubicBezTo>
                    <a:cubicBezTo>
                      <a:pt x="302" y="202"/>
                      <a:pt x="211" y="199"/>
                      <a:pt x="153" y="186"/>
                    </a:cubicBezTo>
                    <a:cubicBezTo>
                      <a:pt x="86" y="172"/>
                      <a:pt x="68" y="132"/>
                      <a:pt x="61" y="79"/>
                    </a:cubicBezTo>
                    <a:cubicBezTo>
                      <a:pt x="78" y="64"/>
                      <a:pt x="110" y="79"/>
                      <a:pt x="148" y="90"/>
                    </a:cubicBezTo>
                    <a:cubicBezTo>
                      <a:pt x="249" y="117"/>
                      <a:pt x="265" y="112"/>
                      <a:pt x="261" y="50"/>
                    </a:cubicBezTo>
                    <a:close/>
                    <a:moveTo>
                      <a:pt x="49" y="26"/>
                    </a:moveTo>
                    <a:lnTo>
                      <a:pt x="49" y="26"/>
                    </a:lnTo>
                    <a:cubicBezTo>
                      <a:pt x="10" y="46"/>
                      <a:pt x="0" y="32"/>
                      <a:pt x="1" y="0"/>
                    </a:cubicBezTo>
                    <a:cubicBezTo>
                      <a:pt x="16" y="10"/>
                      <a:pt x="30" y="18"/>
                      <a:pt x="49" y="26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0" name="Freeform 56"/>
              <p:cNvSpPr>
                <a:spLocks/>
              </p:cNvSpPr>
              <p:nvPr/>
            </p:nvSpPr>
            <p:spPr bwMode="auto">
              <a:xfrm>
                <a:off x="4158" y="1146"/>
                <a:ext cx="161" cy="195"/>
              </a:xfrm>
              <a:custGeom>
                <a:avLst/>
                <a:gdLst>
                  <a:gd name="T0" fmla="*/ 386 w 706"/>
                  <a:gd name="T1" fmla="*/ 742 h 856"/>
                  <a:gd name="T2" fmla="*/ 622 w 706"/>
                  <a:gd name="T3" fmla="*/ 806 h 856"/>
                  <a:gd name="T4" fmla="*/ 610 w 706"/>
                  <a:gd name="T5" fmla="*/ 606 h 856"/>
                  <a:gd name="T6" fmla="*/ 526 w 706"/>
                  <a:gd name="T7" fmla="*/ 467 h 856"/>
                  <a:gd name="T8" fmla="*/ 476 w 706"/>
                  <a:gd name="T9" fmla="*/ 252 h 856"/>
                  <a:gd name="T10" fmla="*/ 401 w 706"/>
                  <a:gd name="T11" fmla="*/ 168 h 856"/>
                  <a:gd name="T12" fmla="*/ 56 w 706"/>
                  <a:gd name="T13" fmla="*/ 295 h 856"/>
                  <a:gd name="T14" fmla="*/ 3 w 706"/>
                  <a:gd name="T15" fmla="*/ 554 h 856"/>
                  <a:gd name="T16" fmla="*/ 144 w 706"/>
                  <a:gd name="T17" fmla="*/ 692 h 856"/>
                  <a:gd name="T18" fmla="*/ 386 w 706"/>
                  <a:gd name="T19" fmla="*/ 74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6" h="856">
                    <a:moveTo>
                      <a:pt x="386" y="742"/>
                    </a:moveTo>
                    <a:cubicBezTo>
                      <a:pt x="489" y="788"/>
                      <a:pt x="566" y="856"/>
                      <a:pt x="622" y="806"/>
                    </a:cubicBezTo>
                    <a:cubicBezTo>
                      <a:pt x="706" y="730"/>
                      <a:pt x="696" y="658"/>
                      <a:pt x="610" y="606"/>
                    </a:cubicBezTo>
                    <a:cubicBezTo>
                      <a:pt x="583" y="561"/>
                      <a:pt x="550" y="511"/>
                      <a:pt x="526" y="467"/>
                    </a:cubicBezTo>
                    <a:cubicBezTo>
                      <a:pt x="467" y="360"/>
                      <a:pt x="515" y="321"/>
                      <a:pt x="476" y="252"/>
                    </a:cubicBezTo>
                    <a:cubicBezTo>
                      <a:pt x="452" y="208"/>
                      <a:pt x="428" y="202"/>
                      <a:pt x="401" y="168"/>
                    </a:cubicBezTo>
                    <a:cubicBezTo>
                      <a:pt x="273" y="0"/>
                      <a:pt x="78" y="7"/>
                      <a:pt x="56" y="295"/>
                    </a:cubicBezTo>
                    <a:cubicBezTo>
                      <a:pt x="52" y="356"/>
                      <a:pt x="0" y="510"/>
                      <a:pt x="3" y="554"/>
                    </a:cubicBezTo>
                    <a:cubicBezTo>
                      <a:pt x="8" y="637"/>
                      <a:pt x="49" y="678"/>
                      <a:pt x="144" y="692"/>
                    </a:cubicBezTo>
                    <a:cubicBezTo>
                      <a:pt x="224" y="704"/>
                      <a:pt x="317" y="740"/>
                      <a:pt x="386" y="742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1" name="Freeform 57"/>
              <p:cNvSpPr>
                <a:spLocks/>
              </p:cNvSpPr>
              <p:nvPr/>
            </p:nvSpPr>
            <p:spPr bwMode="auto">
              <a:xfrm>
                <a:off x="4211" y="1120"/>
                <a:ext cx="96" cy="86"/>
              </a:xfrm>
              <a:custGeom>
                <a:avLst/>
                <a:gdLst>
                  <a:gd name="T0" fmla="*/ 276 w 421"/>
                  <a:gd name="T1" fmla="*/ 0 h 378"/>
                  <a:gd name="T2" fmla="*/ 163 w 421"/>
                  <a:gd name="T3" fmla="*/ 137 h 378"/>
                  <a:gd name="T4" fmla="*/ 106 w 421"/>
                  <a:gd name="T5" fmla="*/ 354 h 378"/>
                  <a:gd name="T6" fmla="*/ 225 w 421"/>
                  <a:gd name="T7" fmla="*/ 317 h 378"/>
                  <a:gd name="T8" fmla="*/ 248 w 421"/>
                  <a:gd name="T9" fmla="*/ 212 h 378"/>
                  <a:gd name="T10" fmla="*/ 276 w 421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378">
                    <a:moveTo>
                      <a:pt x="276" y="0"/>
                    </a:moveTo>
                    <a:cubicBezTo>
                      <a:pt x="336" y="112"/>
                      <a:pt x="251" y="111"/>
                      <a:pt x="163" y="137"/>
                    </a:cubicBezTo>
                    <a:cubicBezTo>
                      <a:pt x="0" y="184"/>
                      <a:pt x="40" y="277"/>
                      <a:pt x="106" y="354"/>
                    </a:cubicBezTo>
                    <a:cubicBezTo>
                      <a:pt x="133" y="378"/>
                      <a:pt x="224" y="351"/>
                      <a:pt x="225" y="317"/>
                    </a:cubicBezTo>
                    <a:cubicBezTo>
                      <a:pt x="174" y="255"/>
                      <a:pt x="149" y="240"/>
                      <a:pt x="248" y="212"/>
                    </a:cubicBezTo>
                    <a:cubicBezTo>
                      <a:pt x="327" y="189"/>
                      <a:pt x="421" y="106"/>
                      <a:pt x="276" y="0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2" name="Freeform 58"/>
              <p:cNvSpPr>
                <a:spLocks/>
              </p:cNvSpPr>
              <p:nvPr/>
            </p:nvSpPr>
            <p:spPr bwMode="auto">
              <a:xfrm>
                <a:off x="4164" y="1143"/>
                <a:ext cx="161" cy="193"/>
              </a:xfrm>
              <a:custGeom>
                <a:avLst/>
                <a:gdLst>
                  <a:gd name="T0" fmla="*/ 386 w 706"/>
                  <a:gd name="T1" fmla="*/ 767 h 846"/>
                  <a:gd name="T2" fmla="*/ 621 w 706"/>
                  <a:gd name="T3" fmla="*/ 796 h 846"/>
                  <a:gd name="T4" fmla="*/ 609 w 706"/>
                  <a:gd name="T5" fmla="*/ 596 h 846"/>
                  <a:gd name="T6" fmla="*/ 525 w 706"/>
                  <a:gd name="T7" fmla="*/ 457 h 846"/>
                  <a:gd name="T8" fmla="*/ 476 w 706"/>
                  <a:gd name="T9" fmla="*/ 241 h 846"/>
                  <a:gd name="T10" fmla="*/ 401 w 706"/>
                  <a:gd name="T11" fmla="*/ 157 h 846"/>
                  <a:gd name="T12" fmla="*/ 319 w 706"/>
                  <a:gd name="T13" fmla="*/ 7 h 846"/>
                  <a:gd name="T14" fmla="*/ 185 w 706"/>
                  <a:gd name="T15" fmla="*/ 38 h 846"/>
                  <a:gd name="T16" fmla="*/ 58 w 706"/>
                  <a:gd name="T17" fmla="*/ 90 h 846"/>
                  <a:gd name="T18" fmla="*/ 20 w 706"/>
                  <a:gd name="T19" fmla="*/ 379 h 846"/>
                  <a:gd name="T20" fmla="*/ 2 w 706"/>
                  <a:gd name="T21" fmla="*/ 544 h 846"/>
                  <a:gd name="T22" fmla="*/ 135 w 706"/>
                  <a:gd name="T23" fmla="*/ 697 h 846"/>
                  <a:gd name="T24" fmla="*/ 386 w 706"/>
                  <a:gd name="T25" fmla="*/ 767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6" h="846">
                    <a:moveTo>
                      <a:pt x="386" y="767"/>
                    </a:moveTo>
                    <a:cubicBezTo>
                      <a:pt x="488" y="814"/>
                      <a:pt x="565" y="846"/>
                      <a:pt x="621" y="796"/>
                    </a:cubicBezTo>
                    <a:cubicBezTo>
                      <a:pt x="706" y="719"/>
                      <a:pt x="696" y="648"/>
                      <a:pt x="609" y="596"/>
                    </a:cubicBezTo>
                    <a:cubicBezTo>
                      <a:pt x="583" y="551"/>
                      <a:pt x="549" y="501"/>
                      <a:pt x="525" y="457"/>
                    </a:cubicBezTo>
                    <a:cubicBezTo>
                      <a:pt x="466" y="350"/>
                      <a:pt x="514" y="311"/>
                      <a:pt x="476" y="241"/>
                    </a:cubicBezTo>
                    <a:cubicBezTo>
                      <a:pt x="451" y="197"/>
                      <a:pt x="422" y="195"/>
                      <a:pt x="401" y="157"/>
                    </a:cubicBezTo>
                    <a:cubicBezTo>
                      <a:pt x="356" y="77"/>
                      <a:pt x="346" y="17"/>
                      <a:pt x="319" y="7"/>
                    </a:cubicBezTo>
                    <a:cubicBezTo>
                      <a:pt x="301" y="0"/>
                      <a:pt x="259" y="4"/>
                      <a:pt x="185" y="38"/>
                    </a:cubicBezTo>
                    <a:cubicBezTo>
                      <a:pt x="150" y="55"/>
                      <a:pt x="64" y="74"/>
                      <a:pt x="58" y="90"/>
                    </a:cubicBezTo>
                    <a:cubicBezTo>
                      <a:pt x="26" y="169"/>
                      <a:pt x="27" y="279"/>
                      <a:pt x="20" y="379"/>
                    </a:cubicBezTo>
                    <a:cubicBezTo>
                      <a:pt x="15" y="440"/>
                      <a:pt x="0" y="500"/>
                      <a:pt x="2" y="544"/>
                    </a:cubicBezTo>
                    <a:cubicBezTo>
                      <a:pt x="8" y="627"/>
                      <a:pt x="45" y="660"/>
                      <a:pt x="135" y="697"/>
                    </a:cubicBezTo>
                    <a:cubicBezTo>
                      <a:pt x="200" y="723"/>
                      <a:pt x="316" y="765"/>
                      <a:pt x="386" y="767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3" name="Freeform 59"/>
              <p:cNvSpPr>
                <a:spLocks/>
              </p:cNvSpPr>
              <p:nvPr/>
            </p:nvSpPr>
            <p:spPr bwMode="auto">
              <a:xfrm>
                <a:off x="4265" y="1278"/>
                <a:ext cx="58" cy="53"/>
              </a:xfrm>
              <a:custGeom>
                <a:avLst/>
                <a:gdLst>
                  <a:gd name="T0" fmla="*/ 50 w 251"/>
                  <a:gd name="T1" fmla="*/ 220 h 235"/>
                  <a:gd name="T2" fmla="*/ 177 w 251"/>
                  <a:gd name="T3" fmla="*/ 205 h 235"/>
                  <a:gd name="T4" fmla="*/ 216 w 251"/>
                  <a:gd name="T5" fmla="*/ 48 h 235"/>
                  <a:gd name="T6" fmla="*/ 165 w 251"/>
                  <a:gd name="T7" fmla="*/ 8 h 235"/>
                  <a:gd name="T8" fmla="*/ 24 w 251"/>
                  <a:gd name="T9" fmla="*/ 93 h 235"/>
                  <a:gd name="T10" fmla="*/ 50 w 251"/>
                  <a:gd name="T11" fmla="*/ 22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35">
                    <a:moveTo>
                      <a:pt x="50" y="220"/>
                    </a:moveTo>
                    <a:cubicBezTo>
                      <a:pt x="101" y="235"/>
                      <a:pt x="143" y="235"/>
                      <a:pt x="177" y="205"/>
                    </a:cubicBezTo>
                    <a:cubicBezTo>
                      <a:pt x="240" y="148"/>
                      <a:pt x="251" y="94"/>
                      <a:pt x="216" y="48"/>
                    </a:cubicBezTo>
                    <a:cubicBezTo>
                      <a:pt x="206" y="36"/>
                      <a:pt x="179" y="10"/>
                      <a:pt x="165" y="8"/>
                    </a:cubicBezTo>
                    <a:cubicBezTo>
                      <a:pt x="119" y="0"/>
                      <a:pt x="51" y="16"/>
                      <a:pt x="24" y="93"/>
                    </a:cubicBezTo>
                    <a:cubicBezTo>
                      <a:pt x="11" y="128"/>
                      <a:pt x="0" y="184"/>
                      <a:pt x="50" y="220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4" name="Freeform 60"/>
              <p:cNvSpPr>
                <a:spLocks/>
              </p:cNvSpPr>
              <p:nvPr/>
            </p:nvSpPr>
            <p:spPr bwMode="auto">
              <a:xfrm>
                <a:off x="4176" y="1095"/>
                <a:ext cx="96" cy="86"/>
              </a:xfrm>
              <a:custGeom>
                <a:avLst/>
                <a:gdLst>
                  <a:gd name="T0" fmla="*/ 276 w 421"/>
                  <a:gd name="T1" fmla="*/ 0 h 377"/>
                  <a:gd name="T2" fmla="*/ 163 w 421"/>
                  <a:gd name="T3" fmla="*/ 137 h 377"/>
                  <a:gd name="T4" fmla="*/ 105 w 421"/>
                  <a:gd name="T5" fmla="*/ 354 h 377"/>
                  <a:gd name="T6" fmla="*/ 225 w 421"/>
                  <a:gd name="T7" fmla="*/ 317 h 377"/>
                  <a:gd name="T8" fmla="*/ 247 w 421"/>
                  <a:gd name="T9" fmla="*/ 212 h 377"/>
                  <a:gd name="T10" fmla="*/ 276 w 421"/>
                  <a:gd name="T11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377">
                    <a:moveTo>
                      <a:pt x="276" y="0"/>
                    </a:moveTo>
                    <a:cubicBezTo>
                      <a:pt x="336" y="112"/>
                      <a:pt x="251" y="111"/>
                      <a:pt x="163" y="137"/>
                    </a:cubicBezTo>
                    <a:cubicBezTo>
                      <a:pt x="0" y="184"/>
                      <a:pt x="40" y="277"/>
                      <a:pt x="105" y="354"/>
                    </a:cubicBezTo>
                    <a:cubicBezTo>
                      <a:pt x="133" y="377"/>
                      <a:pt x="224" y="351"/>
                      <a:pt x="225" y="317"/>
                    </a:cubicBezTo>
                    <a:cubicBezTo>
                      <a:pt x="174" y="255"/>
                      <a:pt x="149" y="240"/>
                      <a:pt x="247" y="212"/>
                    </a:cubicBezTo>
                    <a:cubicBezTo>
                      <a:pt x="327" y="189"/>
                      <a:pt x="421" y="106"/>
                      <a:pt x="276" y="0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5" name="Freeform 61"/>
              <p:cNvSpPr>
                <a:spLocks/>
              </p:cNvSpPr>
              <p:nvPr/>
            </p:nvSpPr>
            <p:spPr bwMode="auto">
              <a:xfrm>
                <a:off x="4122" y="1175"/>
                <a:ext cx="71" cy="42"/>
              </a:xfrm>
              <a:custGeom>
                <a:avLst/>
                <a:gdLst>
                  <a:gd name="T0" fmla="*/ 310 w 314"/>
                  <a:gd name="T1" fmla="*/ 21 h 186"/>
                  <a:gd name="T2" fmla="*/ 80 w 314"/>
                  <a:gd name="T3" fmla="*/ 0 h 186"/>
                  <a:gd name="T4" fmla="*/ 0 w 314"/>
                  <a:gd name="T5" fmla="*/ 36 h 186"/>
                  <a:gd name="T6" fmla="*/ 98 w 314"/>
                  <a:gd name="T7" fmla="*/ 163 h 186"/>
                  <a:gd name="T8" fmla="*/ 281 w 314"/>
                  <a:gd name="T9" fmla="*/ 130 h 186"/>
                  <a:gd name="T10" fmla="*/ 310 w 314"/>
                  <a:gd name="T1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186">
                    <a:moveTo>
                      <a:pt x="310" y="21"/>
                    </a:moveTo>
                    <a:lnTo>
                      <a:pt x="80" y="0"/>
                    </a:lnTo>
                    <a:lnTo>
                      <a:pt x="0" y="36"/>
                    </a:lnTo>
                    <a:cubicBezTo>
                      <a:pt x="41" y="77"/>
                      <a:pt x="57" y="137"/>
                      <a:pt x="98" y="163"/>
                    </a:cubicBezTo>
                    <a:cubicBezTo>
                      <a:pt x="134" y="186"/>
                      <a:pt x="191" y="181"/>
                      <a:pt x="281" y="130"/>
                    </a:cubicBezTo>
                    <a:cubicBezTo>
                      <a:pt x="297" y="104"/>
                      <a:pt x="314" y="74"/>
                      <a:pt x="310" y="21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6" name="Freeform 62"/>
              <p:cNvSpPr>
                <a:spLocks/>
              </p:cNvSpPr>
              <p:nvPr/>
            </p:nvSpPr>
            <p:spPr bwMode="auto">
              <a:xfrm>
                <a:off x="3607" y="1273"/>
                <a:ext cx="97" cy="208"/>
              </a:xfrm>
              <a:custGeom>
                <a:avLst/>
                <a:gdLst>
                  <a:gd name="T0" fmla="*/ 0 w 424"/>
                  <a:gd name="T1" fmla="*/ 912 h 912"/>
                  <a:gd name="T2" fmla="*/ 134 w 424"/>
                  <a:gd name="T3" fmla="*/ 865 h 912"/>
                  <a:gd name="T4" fmla="*/ 318 w 424"/>
                  <a:gd name="T5" fmla="*/ 218 h 912"/>
                  <a:gd name="T6" fmla="*/ 424 w 424"/>
                  <a:gd name="T7" fmla="*/ 0 h 912"/>
                  <a:gd name="T8" fmla="*/ 274 w 424"/>
                  <a:gd name="T9" fmla="*/ 206 h 912"/>
                  <a:gd name="T10" fmla="*/ 0 w 424"/>
                  <a:gd name="T11" fmla="*/ 912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4" h="912">
                    <a:moveTo>
                      <a:pt x="0" y="912"/>
                    </a:moveTo>
                    <a:cubicBezTo>
                      <a:pt x="63" y="867"/>
                      <a:pt x="56" y="874"/>
                      <a:pt x="134" y="865"/>
                    </a:cubicBezTo>
                    <a:cubicBezTo>
                      <a:pt x="322" y="544"/>
                      <a:pt x="256" y="598"/>
                      <a:pt x="318" y="218"/>
                    </a:cubicBezTo>
                    <a:cubicBezTo>
                      <a:pt x="334" y="122"/>
                      <a:pt x="346" y="37"/>
                      <a:pt x="424" y="0"/>
                    </a:cubicBezTo>
                    <a:cubicBezTo>
                      <a:pt x="321" y="5"/>
                      <a:pt x="290" y="97"/>
                      <a:pt x="274" y="206"/>
                    </a:cubicBezTo>
                    <a:cubicBezTo>
                      <a:pt x="197" y="749"/>
                      <a:pt x="227" y="519"/>
                      <a:pt x="0" y="912"/>
                    </a:cubicBezTo>
                    <a:close/>
                  </a:path>
                </a:pathLst>
              </a:custGeom>
              <a:solidFill>
                <a:srgbClr val="E6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7" name="Freeform 63"/>
              <p:cNvSpPr>
                <a:spLocks/>
              </p:cNvSpPr>
              <p:nvPr/>
            </p:nvSpPr>
            <p:spPr bwMode="auto">
              <a:xfrm>
                <a:off x="3607" y="1273"/>
                <a:ext cx="97" cy="208"/>
              </a:xfrm>
              <a:custGeom>
                <a:avLst/>
                <a:gdLst>
                  <a:gd name="T0" fmla="*/ 0 w 425"/>
                  <a:gd name="T1" fmla="*/ 911 h 911"/>
                  <a:gd name="T2" fmla="*/ 135 w 425"/>
                  <a:gd name="T3" fmla="*/ 865 h 911"/>
                  <a:gd name="T4" fmla="*/ 319 w 425"/>
                  <a:gd name="T5" fmla="*/ 218 h 911"/>
                  <a:gd name="T6" fmla="*/ 425 w 425"/>
                  <a:gd name="T7" fmla="*/ 0 h 911"/>
                  <a:gd name="T8" fmla="*/ 275 w 425"/>
                  <a:gd name="T9" fmla="*/ 206 h 911"/>
                  <a:gd name="T10" fmla="*/ 0 w 425"/>
                  <a:gd name="T11" fmla="*/ 911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5" h="911">
                    <a:moveTo>
                      <a:pt x="0" y="911"/>
                    </a:moveTo>
                    <a:cubicBezTo>
                      <a:pt x="64" y="866"/>
                      <a:pt x="57" y="874"/>
                      <a:pt x="135" y="865"/>
                    </a:cubicBezTo>
                    <a:cubicBezTo>
                      <a:pt x="323" y="544"/>
                      <a:pt x="257" y="598"/>
                      <a:pt x="319" y="218"/>
                    </a:cubicBezTo>
                    <a:cubicBezTo>
                      <a:pt x="335" y="122"/>
                      <a:pt x="347" y="37"/>
                      <a:pt x="425" y="0"/>
                    </a:cubicBezTo>
                    <a:cubicBezTo>
                      <a:pt x="322" y="5"/>
                      <a:pt x="291" y="97"/>
                      <a:pt x="275" y="206"/>
                    </a:cubicBezTo>
                    <a:cubicBezTo>
                      <a:pt x="198" y="749"/>
                      <a:pt x="228" y="518"/>
                      <a:pt x="0" y="911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8" name="Freeform 64"/>
              <p:cNvSpPr>
                <a:spLocks/>
              </p:cNvSpPr>
              <p:nvPr/>
            </p:nvSpPr>
            <p:spPr bwMode="auto">
              <a:xfrm>
                <a:off x="3419" y="1239"/>
                <a:ext cx="152" cy="419"/>
              </a:xfrm>
              <a:custGeom>
                <a:avLst/>
                <a:gdLst>
                  <a:gd name="T0" fmla="*/ 569 w 666"/>
                  <a:gd name="T1" fmla="*/ 0 h 1837"/>
                  <a:gd name="T2" fmla="*/ 175 w 666"/>
                  <a:gd name="T3" fmla="*/ 162 h 1837"/>
                  <a:gd name="T4" fmla="*/ 135 w 666"/>
                  <a:gd name="T5" fmla="*/ 1185 h 1837"/>
                  <a:gd name="T6" fmla="*/ 91 w 666"/>
                  <a:gd name="T7" fmla="*/ 1640 h 1837"/>
                  <a:gd name="T8" fmla="*/ 163 w 666"/>
                  <a:gd name="T9" fmla="*/ 1837 h 1837"/>
                  <a:gd name="T10" fmla="*/ 210 w 666"/>
                  <a:gd name="T11" fmla="*/ 1542 h 1837"/>
                  <a:gd name="T12" fmla="*/ 188 w 666"/>
                  <a:gd name="T13" fmla="*/ 1176 h 1837"/>
                  <a:gd name="T14" fmla="*/ 195 w 666"/>
                  <a:gd name="T15" fmla="*/ 493 h 1837"/>
                  <a:gd name="T16" fmla="*/ 257 w 666"/>
                  <a:gd name="T17" fmla="*/ 250 h 1837"/>
                  <a:gd name="T18" fmla="*/ 666 w 666"/>
                  <a:gd name="T19" fmla="*/ 105 h 1837"/>
                  <a:gd name="T20" fmla="*/ 569 w 666"/>
                  <a:gd name="T21" fmla="*/ 0 h 1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6" h="1837">
                    <a:moveTo>
                      <a:pt x="569" y="0"/>
                    </a:moveTo>
                    <a:cubicBezTo>
                      <a:pt x="346" y="22"/>
                      <a:pt x="240" y="49"/>
                      <a:pt x="175" y="162"/>
                    </a:cubicBezTo>
                    <a:cubicBezTo>
                      <a:pt x="58" y="365"/>
                      <a:pt x="133" y="766"/>
                      <a:pt x="135" y="1185"/>
                    </a:cubicBezTo>
                    <a:cubicBezTo>
                      <a:pt x="91" y="1346"/>
                      <a:pt x="0" y="1497"/>
                      <a:pt x="91" y="1640"/>
                    </a:cubicBezTo>
                    <a:cubicBezTo>
                      <a:pt x="88" y="1749"/>
                      <a:pt x="96" y="1751"/>
                      <a:pt x="163" y="1837"/>
                    </a:cubicBezTo>
                    <a:cubicBezTo>
                      <a:pt x="139" y="1667"/>
                      <a:pt x="180" y="1699"/>
                      <a:pt x="210" y="1542"/>
                    </a:cubicBezTo>
                    <a:cubicBezTo>
                      <a:pt x="233" y="1419"/>
                      <a:pt x="189" y="1351"/>
                      <a:pt x="188" y="1176"/>
                    </a:cubicBezTo>
                    <a:cubicBezTo>
                      <a:pt x="186" y="949"/>
                      <a:pt x="174" y="712"/>
                      <a:pt x="195" y="493"/>
                    </a:cubicBezTo>
                    <a:cubicBezTo>
                      <a:pt x="205" y="390"/>
                      <a:pt x="220" y="301"/>
                      <a:pt x="257" y="250"/>
                    </a:cubicBezTo>
                    <a:cubicBezTo>
                      <a:pt x="328" y="154"/>
                      <a:pt x="448" y="177"/>
                      <a:pt x="666" y="105"/>
                    </a:cubicBezTo>
                    <a:lnTo>
                      <a:pt x="569" y="0"/>
                    </a:ln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9" name="Freeform 65"/>
              <p:cNvSpPr>
                <a:spLocks/>
              </p:cNvSpPr>
              <p:nvPr/>
            </p:nvSpPr>
            <p:spPr bwMode="auto">
              <a:xfrm>
                <a:off x="4116" y="1152"/>
                <a:ext cx="77" cy="76"/>
              </a:xfrm>
              <a:custGeom>
                <a:avLst/>
                <a:gdLst>
                  <a:gd name="T0" fmla="*/ 335 w 339"/>
                  <a:gd name="T1" fmla="*/ 97 h 330"/>
                  <a:gd name="T2" fmla="*/ 0 w 339"/>
                  <a:gd name="T3" fmla="*/ 115 h 330"/>
                  <a:gd name="T4" fmla="*/ 314 w 339"/>
                  <a:gd name="T5" fmla="*/ 210 h 330"/>
                  <a:gd name="T6" fmla="*/ 335 w 339"/>
                  <a:gd name="T7" fmla="*/ 97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30">
                    <a:moveTo>
                      <a:pt x="335" y="97"/>
                    </a:moveTo>
                    <a:cubicBezTo>
                      <a:pt x="217" y="0"/>
                      <a:pt x="145" y="27"/>
                      <a:pt x="0" y="115"/>
                    </a:cubicBezTo>
                    <a:cubicBezTo>
                      <a:pt x="130" y="169"/>
                      <a:pt x="68" y="330"/>
                      <a:pt x="314" y="210"/>
                    </a:cubicBezTo>
                    <a:cubicBezTo>
                      <a:pt x="330" y="183"/>
                      <a:pt x="339" y="150"/>
                      <a:pt x="335" y="97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0" name="Freeform 66"/>
              <p:cNvSpPr>
                <a:spLocks/>
              </p:cNvSpPr>
              <p:nvPr/>
            </p:nvSpPr>
            <p:spPr bwMode="auto">
              <a:xfrm>
                <a:off x="4116" y="1153"/>
                <a:ext cx="77" cy="40"/>
              </a:xfrm>
              <a:custGeom>
                <a:avLst/>
                <a:gdLst>
                  <a:gd name="T0" fmla="*/ 335 w 338"/>
                  <a:gd name="T1" fmla="*/ 96 h 179"/>
                  <a:gd name="T2" fmla="*/ 0 w 338"/>
                  <a:gd name="T3" fmla="*/ 114 h 179"/>
                  <a:gd name="T4" fmla="*/ 328 w 338"/>
                  <a:gd name="T5" fmla="*/ 179 h 179"/>
                  <a:gd name="T6" fmla="*/ 335 w 338"/>
                  <a:gd name="T7" fmla="*/ 9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179">
                    <a:moveTo>
                      <a:pt x="335" y="96"/>
                    </a:moveTo>
                    <a:cubicBezTo>
                      <a:pt x="220" y="0"/>
                      <a:pt x="147" y="25"/>
                      <a:pt x="0" y="114"/>
                    </a:cubicBezTo>
                    <a:cubicBezTo>
                      <a:pt x="198" y="12"/>
                      <a:pt x="233" y="99"/>
                      <a:pt x="328" y="179"/>
                    </a:cubicBezTo>
                    <a:cubicBezTo>
                      <a:pt x="335" y="157"/>
                      <a:pt x="338" y="131"/>
                      <a:pt x="335" y="96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1" name="Freeform 67"/>
              <p:cNvSpPr>
                <a:spLocks/>
              </p:cNvSpPr>
              <p:nvPr/>
            </p:nvSpPr>
            <p:spPr bwMode="auto">
              <a:xfrm>
                <a:off x="3658" y="1239"/>
                <a:ext cx="442" cy="343"/>
              </a:xfrm>
              <a:custGeom>
                <a:avLst/>
                <a:gdLst>
                  <a:gd name="T0" fmla="*/ 1158 w 1936"/>
                  <a:gd name="T1" fmla="*/ 218 h 1503"/>
                  <a:gd name="T2" fmla="*/ 1137 w 1936"/>
                  <a:gd name="T3" fmla="*/ 227 h 1503"/>
                  <a:gd name="T4" fmla="*/ 1389 w 1936"/>
                  <a:gd name="T5" fmla="*/ 164 h 1503"/>
                  <a:gd name="T6" fmla="*/ 1704 w 1936"/>
                  <a:gd name="T7" fmla="*/ 311 h 1503"/>
                  <a:gd name="T8" fmla="*/ 1678 w 1936"/>
                  <a:gd name="T9" fmla="*/ 562 h 1503"/>
                  <a:gd name="T10" fmla="*/ 1887 w 1936"/>
                  <a:gd name="T11" fmla="*/ 550 h 1503"/>
                  <a:gd name="T12" fmla="*/ 1779 w 1936"/>
                  <a:gd name="T13" fmla="*/ 986 h 1503"/>
                  <a:gd name="T14" fmla="*/ 1607 w 1936"/>
                  <a:gd name="T15" fmla="*/ 1112 h 1503"/>
                  <a:gd name="T16" fmla="*/ 1523 w 1936"/>
                  <a:gd name="T17" fmla="*/ 1332 h 1503"/>
                  <a:gd name="T18" fmla="*/ 1402 w 1936"/>
                  <a:gd name="T19" fmla="*/ 1468 h 1503"/>
                  <a:gd name="T20" fmla="*/ 1284 w 1936"/>
                  <a:gd name="T21" fmla="*/ 1229 h 1503"/>
                  <a:gd name="T22" fmla="*/ 1200 w 1936"/>
                  <a:gd name="T23" fmla="*/ 1112 h 1503"/>
                  <a:gd name="T24" fmla="*/ 817 w 1936"/>
                  <a:gd name="T25" fmla="*/ 631 h 1503"/>
                  <a:gd name="T26" fmla="*/ 366 w 1936"/>
                  <a:gd name="T27" fmla="*/ 273 h 1503"/>
                  <a:gd name="T28" fmla="*/ 462 w 1936"/>
                  <a:gd name="T29" fmla="*/ 109 h 1503"/>
                  <a:gd name="T30" fmla="*/ 370 w 1936"/>
                  <a:gd name="T31" fmla="*/ 10 h 1503"/>
                  <a:gd name="T32" fmla="*/ 733 w 1936"/>
                  <a:gd name="T33" fmla="*/ 9 h 1503"/>
                  <a:gd name="T34" fmla="*/ 848 w 1936"/>
                  <a:gd name="T35" fmla="*/ 126 h 1503"/>
                  <a:gd name="T36" fmla="*/ 1045 w 1936"/>
                  <a:gd name="T37" fmla="*/ 260 h 1503"/>
                  <a:gd name="T38" fmla="*/ 1158 w 1936"/>
                  <a:gd name="T39" fmla="*/ 218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36" h="1503">
                    <a:moveTo>
                      <a:pt x="1158" y="218"/>
                    </a:moveTo>
                    <a:cubicBezTo>
                      <a:pt x="1181" y="210"/>
                      <a:pt x="1092" y="237"/>
                      <a:pt x="1137" y="227"/>
                    </a:cubicBezTo>
                    <a:cubicBezTo>
                      <a:pt x="1183" y="216"/>
                      <a:pt x="1289" y="149"/>
                      <a:pt x="1389" y="164"/>
                    </a:cubicBezTo>
                    <a:cubicBezTo>
                      <a:pt x="1489" y="179"/>
                      <a:pt x="1651" y="286"/>
                      <a:pt x="1704" y="311"/>
                    </a:cubicBezTo>
                    <a:cubicBezTo>
                      <a:pt x="1756" y="335"/>
                      <a:pt x="1645" y="541"/>
                      <a:pt x="1678" y="562"/>
                    </a:cubicBezTo>
                    <a:cubicBezTo>
                      <a:pt x="1746" y="605"/>
                      <a:pt x="1852" y="476"/>
                      <a:pt x="1887" y="550"/>
                    </a:cubicBezTo>
                    <a:cubicBezTo>
                      <a:pt x="1936" y="658"/>
                      <a:pt x="1848" y="952"/>
                      <a:pt x="1779" y="986"/>
                    </a:cubicBezTo>
                    <a:cubicBezTo>
                      <a:pt x="1743" y="1003"/>
                      <a:pt x="1659" y="1046"/>
                      <a:pt x="1607" y="1112"/>
                    </a:cubicBezTo>
                    <a:cubicBezTo>
                      <a:pt x="1555" y="1177"/>
                      <a:pt x="1559" y="1269"/>
                      <a:pt x="1523" y="1332"/>
                    </a:cubicBezTo>
                    <a:cubicBezTo>
                      <a:pt x="1487" y="1394"/>
                      <a:pt x="1465" y="1503"/>
                      <a:pt x="1402" y="1468"/>
                    </a:cubicBezTo>
                    <a:cubicBezTo>
                      <a:pt x="1338" y="1433"/>
                      <a:pt x="1318" y="1289"/>
                      <a:pt x="1284" y="1229"/>
                    </a:cubicBezTo>
                    <a:cubicBezTo>
                      <a:pt x="1251" y="1169"/>
                      <a:pt x="1243" y="1143"/>
                      <a:pt x="1200" y="1112"/>
                    </a:cubicBezTo>
                    <a:cubicBezTo>
                      <a:pt x="736" y="773"/>
                      <a:pt x="950" y="789"/>
                      <a:pt x="817" y="631"/>
                    </a:cubicBezTo>
                    <a:cubicBezTo>
                      <a:pt x="815" y="630"/>
                      <a:pt x="0" y="712"/>
                      <a:pt x="366" y="273"/>
                    </a:cubicBezTo>
                    <a:cubicBezTo>
                      <a:pt x="387" y="248"/>
                      <a:pt x="466" y="151"/>
                      <a:pt x="462" y="109"/>
                    </a:cubicBezTo>
                    <a:cubicBezTo>
                      <a:pt x="458" y="67"/>
                      <a:pt x="345" y="10"/>
                      <a:pt x="370" y="10"/>
                    </a:cubicBezTo>
                    <a:cubicBezTo>
                      <a:pt x="395" y="10"/>
                      <a:pt x="524" y="17"/>
                      <a:pt x="733" y="9"/>
                    </a:cubicBezTo>
                    <a:cubicBezTo>
                      <a:pt x="941" y="0"/>
                      <a:pt x="827" y="97"/>
                      <a:pt x="848" y="126"/>
                    </a:cubicBezTo>
                    <a:cubicBezTo>
                      <a:pt x="869" y="155"/>
                      <a:pt x="1026" y="267"/>
                      <a:pt x="1045" y="260"/>
                    </a:cubicBezTo>
                    <a:cubicBezTo>
                      <a:pt x="1064" y="253"/>
                      <a:pt x="1136" y="226"/>
                      <a:pt x="1158" y="218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2" name="Freeform 68"/>
              <p:cNvSpPr>
                <a:spLocks/>
              </p:cNvSpPr>
              <p:nvPr/>
            </p:nvSpPr>
            <p:spPr bwMode="auto">
              <a:xfrm>
                <a:off x="3524" y="1232"/>
                <a:ext cx="237" cy="293"/>
              </a:xfrm>
              <a:custGeom>
                <a:avLst/>
                <a:gdLst>
                  <a:gd name="T0" fmla="*/ 994 w 1039"/>
                  <a:gd name="T1" fmla="*/ 766 h 1284"/>
                  <a:gd name="T2" fmla="*/ 830 w 1039"/>
                  <a:gd name="T3" fmla="*/ 745 h 1284"/>
                  <a:gd name="T4" fmla="*/ 738 w 1039"/>
                  <a:gd name="T5" fmla="*/ 850 h 1284"/>
                  <a:gd name="T6" fmla="*/ 679 w 1039"/>
                  <a:gd name="T7" fmla="*/ 963 h 1284"/>
                  <a:gd name="T8" fmla="*/ 536 w 1039"/>
                  <a:gd name="T9" fmla="*/ 934 h 1284"/>
                  <a:gd name="T10" fmla="*/ 390 w 1039"/>
                  <a:gd name="T11" fmla="*/ 942 h 1284"/>
                  <a:gd name="T12" fmla="*/ 260 w 1039"/>
                  <a:gd name="T13" fmla="*/ 1051 h 1284"/>
                  <a:gd name="T14" fmla="*/ 281 w 1039"/>
                  <a:gd name="T15" fmla="*/ 1211 h 1284"/>
                  <a:gd name="T16" fmla="*/ 113 w 1039"/>
                  <a:gd name="T17" fmla="*/ 1274 h 1284"/>
                  <a:gd name="T18" fmla="*/ 100 w 1039"/>
                  <a:gd name="T19" fmla="*/ 1139 h 1284"/>
                  <a:gd name="T20" fmla="*/ 125 w 1039"/>
                  <a:gd name="T21" fmla="*/ 1001 h 1284"/>
                  <a:gd name="T22" fmla="*/ 33 w 1039"/>
                  <a:gd name="T23" fmla="*/ 879 h 1284"/>
                  <a:gd name="T24" fmla="*/ 16 w 1039"/>
                  <a:gd name="T25" fmla="*/ 791 h 1284"/>
                  <a:gd name="T26" fmla="*/ 117 w 1039"/>
                  <a:gd name="T27" fmla="*/ 636 h 1284"/>
                  <a:gd name="T28" fmla="*/ 276 w 1039"/>
                  <a:gd name="T29" fmla="*/ 611 h 1284"/>
                  <a:gd name="T30" fmla="*/ 520 w 1039"/>
                  <a:gd name="T31" fmla="*/ 485 h 1284"/>
                  <a:gd name="T32" fmla="*/ 406 w 1039"/>
                  <a:gd name="T33" fmla="*/ 196 h 1284"/>
                  <a:gd name="T34" fmla="*/ 238 w 1039"/>
                  <a:gd name="T35" fmla="*/ 27 h 1284"/>
                  <a:gd name="T36" fmla="*/ 593 w 1039"/>
                  <a:gd name="T37" fmla="*/ 4 h 1284"/>
                  <a:gd name="T38" fmla="*/ 727 w 1039"/>
                  <a:gd name="T39" fmla="*/ 18 h 1284"/>
                  <a:gd name="T40" fmla="*/ 991 w 1039"/>
                  <a:gd name="T41" fmla="*/ 39 h 1284"/>
                  <a:gd name="T42" fmla="*/ 943 w 1039"/>
                  <a:gd name="T43" fmla="*/ 154 h 1284"/>
                  <a:gd name="T44" fmla="*/ 964 w 1039"/>
                  <a:gd name="T45" fmla="*/ 305 h 1284"/>
                  <a:gd name="T46" fmla="*/ 1027 w 1039"/>
                  <a:gd name="T47" fmla="*/ 569 h 1284"/>
                  <a:gd name="T48" fmla="*/ 994 w 1039"/>
                  <a:gd name="T49" fmla="*/ 766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39" h="1284">
                    <a:moveTo>
                      <a:pt x="994" y="766"/>
                    </a:moveTo>
                    <a:cubicBezTo>
                      <a:pt x="948" y="807"/>
                      <a:pt x="878" y="729"/>
                      <a:pt x="830" y="745"/>
                    </a:cubicBezTo>
                    <a:cubicBezTo>
                      <a:pt x="782" y="761"/>
                      <a:pt x="763" y="813"/>
                      <a:pt x="738" y="850"/>
                    </a:cubicBezTo>
                    <a:cubicBezTo>
                      <a:pt x="712" y="887"/>
                      <a:pt x="721" y="946"/>
                      <a:pt x="679" y="963"/>
                    </a:cubicBezTo>
                    <a:cubicBezTo>
                      <a:pt x="637" y="981"/>
                      <a:pt x="585" y="937"/>
                      <a:pt x="536" y="934"/>
                    </a:cubicBezTo>
                    <a:cubicBezTo>
                      <a:pt x="488" y="930"/>
                      <a:pt x="438" y="922"/>
                      <a:pt x="390" y="942"/>
                    </a:cubicBezTo>
                    <a:cubicBezTo>
                      <a:pt x="341" y="963"/>
                      <a:pt x="280" y="1000"/>
                      <a:pt x="260" y="1051"/>
                    </a:cubicBezTo>
                    <a:cubicBezTo>
                      <a:pt x="239" y="1102"/>
                      <a:pt x="312" y="1163"/>
                      <a:pt x="281" y="1211"/>
                    </a:cubicBezTo>
                    <a:cubicBezTo>
                      <a:pt x="249" y="1258"/>
                      <a:pt x="141" y="1263"/>
                      <a:pt x="113" y="1274"/>
                    </a:cubicBezTo>
                    <a:cubicBezTo>
                      <a:pt x="85" y="1284"/>
                      <a:pt x="88" y="1160"/>
                      <a:pt x="100" y="1139"/>
                    </a:cubicBezTo>
                    <a:cubicBezTo>
                      <a:pt x="113" y="1118"/>
                      <a:pt x="141" y="1021"/>
                      <a:pt x="125" y="1001"/>
                    </a:cubicBezTo>
                    <a:cubicBezTo>
                      <a:pt x="110" y="981"/>
                      <a:pt x="49" y="900"/>
                      <a:pt x="33" y="879"/>
                    </a:cubicBezTo>
                    <a:cubicBezTo>
                      <a:pt x="18" y="859"/>
                      <a:pt x="0" y="837"/>
                      <a:pt x="16" y="791"/>
                    </a:cubicBezTo>
                    <a:cubicBezTo>
                      <a:pt x="33" y="745"/>
                      <a:pt x="117" y="636"/>
                      <a:pt x="117" y="636"/>
                    </a:cubicBezTo>
                    <a:cubicBezTo>
                      <a:pt x="117" y="636"/>
                      <a:pt x="243" y="624"/>
                      <a:pt x="276" y="611"/>
                    </a:cubicBezTo>
                    <a:cubicBezTo>
                      <a:pt x="310" y="598"/>
                      <a:pt x="524" y="535"/>
                      <a:pt x="520" y="485"/>
                    </a:cubicBezTo>
                    <a:cubicBezTo>
                      <a:pt x="515" y="435"/>
                      <a:pt x="406" y="196"/>
                      <a:pt x="406" y="196"/>
                    </a:cubicBezTo>
                    <a:lnTo>
                      <a:pt x="238" y="27"/>
                    </a:lnTo>
                    <a:cubicBezTo>
                      <a:pt x="336" y="21"/>
                      <a:pt x="454" y="16"/>
                      <a:pt x="593" y="4"/>
                    </a:cubicBezTo>
                    <a:cubicBezTo>
                      <a:pt x="643" y="0"/>
                      <a:pt x="677" y="12"/>
                      <a:pt x="727" y="18"/>
                    </a:cubicBezTo>
                    <a:cubicBezTo>
                      <a:pt x="816" y="29"/>
                      <a:pt x="903" y="36"/>
                      <a:pt x="991" y="39"/>
                    </a:cubicBezTo>
                    <a:cubicBezTo>
                      <a:pt x="974" y="77"/>
                      <a:pt x="948" y="109"/>
                      <a:pt x="943" y="154"/>
                    </a:cubicBezTo>
                    <a:cubicBezTo>
                      <a:pt x="938" y="201"/>
                      <a:pt x="950" y="236"/>
                      <a:pt x="964" y="305"/>
                    </a:cubicBezTo>
                    <a:cubicBezTo>
                      <a:pt x="978" y="374"/>
                      <a:pt x="1022" y="491"/>
                      <a:pt x="1027" y="569"/>
                    </a:cubicBezTo>
                    <a:cubicBezTo>
                      <a:pt x="1032" y="647"/>
                      <a:pt x="1039" y="726"/>
                      <a:pt x="994" y="766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63" name="Freeform 69"/>
              <p:cNvSpPr>
                <a:spLocks/>
              </p:cNvSpPr>
              <p:nvPr/>
            </p:nvSpPr>
            <p:spPr bwMode="auto">
              <a:xfrm>
                <a:off x="3630" y="1273"/>
                <a:ext cx="74" cy="173"/>
              </a:xfrm>
              <a:custGeom>
                <a:avLst/>
                <a:gdLst>
                  <a:gd name="T0" fmla="*/ 93 w 323"/>
                  <a:gd name="T1" fmla="*/ 759 h 759"/>
                  <a:gd name="T2" fmla="*/ 70 w 323"/>
                  <a:gd name="T3" fmla="*/ 755 h 759"/>
                  <a:gd name="T4" fmla="*/ 0 w 323"/>
                  <a:gd name="T5" fmla="*/ 750 h 759"/>
                  <a:gd name="T6" fmla="*/ 173 w 323"/>
                  <a:gd name="T7" fmla="*/ 206 h 759"/>
                  <a:gd name="T8" fmla="*/ 323 w 323"/>
                  <a:gd name="T9" fmla="*/ 0 h 759"/>
                  <a:gd name="T10" fmla="*/ 217 w 323"/>
                  <a:gd name="T11" fmla="*/ 218 h 759"/>
                  <a:gd name="T12" fmla="*/ 93 w 323"/>
                  <a:gd name="T13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" h="759">
                    <a:moveTo>
                      <a:pt x="93" y="759"/>
                    </a:moveTo>
                    <a:cubicBezTo>
                      <a:pt x="86" y="757"/>
                      <a:pt x="78" y="755"/>
                      <a:pt x="70" y="755"/>
                    </a:cubicBezTo>
                    <a:cubicBezTo>
                      <a:pt x="47" y="753"/>
                      <a:pt x="24" y="750"/>
                      <a:pt x="0" y="750"/>
                    </a:cubicBezTo>
                    <a:cubicBezTo>
                      <a:pt x="119" y="577"/>
                      <a:pt x="111" y="649"/>
                      <a:pt x="173" y="206"/>
                    </a:cubicBezTo>
                    <a:cubicBezTo>
                      <a:pt x="189" y="97"/>
                      <a:pt x="220" y="5"/>
                      <a:pt x="323" y="0"/>
                    </a:cubicBezTo>
                    <a:cubicBezTo>
                      <a:pt x="245" y="37"/>
                      <a:pt x="233" y="122"/>
                      <a:pt x="217" y="218"/>
                    </a:cubicBezTo>
                    <a:cubicBezTo>
                      <a:pt x="163" y="550"/>
                      <a:pt x="206" y="551"/>
                      <a:pt x="93" y="759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48" name="Group 16"/>
            <p:cNvGrpSpPr>
              <a:grpSpLocks noChangeAspect="1"/>
            </p:cNvGrpSpPr>
            <p:nvPr/>
          </p:nvGrpSpPr>
          <p:grpSpPr bwMode="auto">
            <a:xfrm>
              <a:off x="974635" y="1452739"/>
              <a:ext cx="673466" cy="1940472"/>
              <a:chOff x="2697" y="606"/>
              <a:chExt cx="514" cy="1481"/>
            </a:xfrm>
          </p:grpSpPr>
          <p:sp>
            <p:nvSpPr>
              <p:cNvPr id="120" name="Freeform 17"/>
              <p:cNvSpPr>
                <a:spLocks/>
              </p:cNvSpPr>
              <p:nvPr/>
            </p:nvSpPr>
            <p:spPr bwMode="auto">
              <a:xfrm>
                <a:off x="2837" y="646"/>
                <a:ext cx="315" cy="176"/>
              </a:xfrm>
              <a:custGeom>
                <a:avLst/>
                <a:gdLst>
                  <a:gd name="T0" fmla="*/ 431 w 863"/>
                  <a:gd name="T1" fmla="*/ 0 h 489"/>
                  <a:gd name="T2" fmla="*/ 861 w 863"/>
                  <a:gd name="T3" fmla="*/ 264 h 489"/>
                  <a:gd name="T4" fmla="*/ 433 w 863"/>
                  <a:gd name="T5" fmla="*/ 488 h 489"/>
                  <a:gd name="T6" fmla="*/ 2 w 863"/>
                  <a:gd name="T7" fmla="*/ 264 h 489"/>
                  <a:gd name="T8" fmla="*/ 431 w 863"/>
                  <a:gd name="T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3" h="489">
                    <a:moveTo>
                      <a:pt x="431" y="0"/>
                    </a:moveTo>
                    <a:cubicBezTo>
                      <a:pt x="669" y="0"/>
                      <a:pt x="863" y="118"/>
                      <a:pt x="861" y="264"/>
                    </a:cubicBezTo>
                    <a:cubicBezTo>
                      <a:pt x="860" y="382"/>
                      <a:pt x="646" y="488"/>
                      <a:pt x="433" y="488"/>
                    </a:cubicBezTo>
                    <a:cubicBezTo>
                      <a:pt x="217" y="489"/>
                      <a:pt x="0" y="384"/>
                      <a:pt x="2" y="264"/>
                    </a:cubicBezTo>
                    <a:cubicBezTo>
                      <a:pt x="4" y="118"/>
                      <a:pt x="194" y="0"/>
                      <a:pt x="431" y="0"/>
                    </a:cubicBez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1" name="Freeform 18"/>
              <p:cNvSpPr>
                <a:spLocks/>
              </p:cNvSpPr>
              <p:nvPr/>
            </p:nvSpPr>
            <p:spPr bwMode="auto">
              <a:xfrm>
                <a:off x="3124" y="1094"/>
                <a:ext cx="87" cy="285"/>
              </a:xfrm>
              <a:custGeom>
                <a:avLst/>
                <a:gdLst>
                  <a:gd name="T0" fmla="*/ 233 w 238"/>
                  <a:gd name="T1" fmla="*/ 263 h 788"/>
                  <a:gd name="T2" fmla="*/ 201 w 238"/>
                  <a:gd name="T3" fmla="*/ 739 h 788"/>
                  <a:gd name="T4" fmla="*/ 106 w 238"/>
                  <a:gd name="T5" fmla="*/ 788 h 788"/>
                  <a:gd name="T6" fmla="*/ 55 w 238"/>
                  <a:gd name="T7" fmla="*/ 279 h 788"/>
                  <a:gd name="T8" fmla="*/ 0 w 238"/>
                  <a:gd name="T9" fmla="*/ 73 h 788"/>
                  <a:gd name="T10" fmla="*/ 161 w 238"/>
                  <a:gd name="T11" fmla="*/ 0 h 788"/>
                  <a:gd name="T12" fmla="*/ 233 w 238"/>
                  <a:gd name="T13" fmla="*/ 263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788">
                    <a:moveTo>
                      <a:pt x="233" y="263"/>
                    </a:moveTo>
                    <a:cubicBezTo>
                      <a:pt x="238" y="455"/>
                      <a:pt x="212" y="547"/>
                      <a:pt x="201" y="739"/>
                    </a:cubicBezTo>
                    <a:lnTo>
                      <a:pt x="106" y="788"/>
                    </a:lnTo>
                    <a:cubicBezTo>
                      <a:pt x="73" y="595"/>
                      <a:pt x="59" y="474"/>
                      <a:pt x="55" y="279"/>
                    </a:cubicBezTo>
                    <a:lnTo>
                      <a:pt x="0" y="73"/>
                    </a:lnTo>
                    <a:lnTo>
                      <a:pt x="161" y="0"/>
                    </a:lnTo>
                    <a:cubicBezTo>
                      <a:pt x="178" y="29"/>
                      <a:pt x="228" y="230"/>
                      <a:pt x="233" y="263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2" name="Freeform 19"/>
              <p:cNvSpPr>
                <a:spLocks/>
              </p:cNvSpPr>
              <p:nvPr/>
            </p:nvSpPr>
            <p:spPr bwMode="auto">
              <a:xfrm>
                <a:off x="3012" y="1975"/>
                <a:ext cx="158" cy="107"/>
              </a:xfrm>
              <a:custGeom>
                <a:avLst/>
                <a:gdLst>
                  <a:gd name="T0" fmla="*/ 244 w 433"/>
                  <a:gd name="T1" fmla="*/ 55 h 295"/>
                  <a:gd name="T2" fmla="*/ 314 w 433"/>
                  <a:gd name="T3" fmla="*/ 137 h 295"/>
                  <a:gd name="T4" fmla="*/ 419 w 433"/>
                  <a:gd name="T5" fmla="*/ 230 h 295"/>
                  <a:gd name="T6" fmla="*/ 413 w 433"/>
                  <a:gd name="T7" fmla="*/ 284 h 295"/>
                  <a:gd name="T8" fmla="*/ 305 w 433"/>
                  <a:gd name="T9" fmla="*/ 292 h 295"/>
                  <a:gd name="T10" fmla="*/ 203 w 433"/>
                  <a:gd name="T11" fmla="*/ 266 h 295"/>
                  <a:gd name="T12" fmla="*/ 129 w 433"/>
                  <a:gd name="T13" fmla="*/ 219 h 295"/>
                  <a:gd name="T14" fmla="*/ 117 w 433"/>
                  <a:gd name="T15" fmla="*/ 241 h 295"/>
                  <a:gd name="T16" fmla="*/ 15 w 433"/>
                  <a:gd name="T17" fmla="*/ 206 h 295"/>
                  <a:gd name="T18" fmla="*/ 13 w 433"/>
                  <a:gd name="T19" fmla="*/ 137 h 295"/>
                  <a:gd name="T20" fmla="*/ 40 w 433"/>
                  <a:gd name="T21" fmla="*/ 0 h 295"/>
                  <a:gd name="T22" fmla="*/ 218 w 433"/>
                  <a:gd name="T23" fmla="*/ 3 h 295"/>
                  <a:gd name="T24" fmla="*/ 244 w 433"/>
                  <a:gd name="T25" fmla="*/ 5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3" h="295">
                    <a:moveTo>
                      <a:pt x="244" y="55"/>
                    </a:moveTo>
                    <a:lnTo>
                      <a:pt x="314" y="137"/>
                    </a:lnTo>
                    <a:lnTo>
                      <a:pt x="419" y="230"/>
                    </a:lnTo>
                    <a:cubicBezTo>
                      <a:pt x="429" y="237"/>
                      <a:pt x="433" y="287"/>
                      <a:pt x="413" y="284"/>
                    </a:cubicBezTo>
                    <a:lnTo>
                      <a:pt x="305" y="292"/>
                    </a:lnTo>
                    <a:cubicBezTo>
                      <a:pt x="271" y="295"/>
                      <a:pt x="234" y="282"/>
                      <a:pt x="203" y="266"/>
                    </a:cubicBezTo>
                    <a:cubicBezTo>
                      <a:pt x="180" y="255"/>
                      <a:pt x="158" y="236"/>
                      <a:pt x="129" y="219"/>
                    </a:cubicBezTo>
                    <a:lnTo>
                      <a:pt x="117" y="241"/>
                    </a:lnTo>
                    <a:lnTo>
                      <a:pt x="15" y="206"/>
                    </a:lnTo>
                    <a:lnTo>
                      <a:pt x="13" y="137"/>
                    </a:lnTo>
                    <a:cubicBezTo>
                      <a:pt x="0" y="63"/>
                      <a:pt x="29" y="51"/>
                      <a:pt x="40" y="0"/>
                    </a:cubicBezTo>
                    <a:lnTo>
                      <a:pt x="218" y="3"/>
                    </a:lnTo>
                    <a:lnTo>
                      <a:pt x="244" y="55"/>
                    </a:lnTo>
                    <a:close/>
                  </a:path>
                </a:pathLst>
              </a:custGeom>
              <a:solidFill>
                <a:srgbClr val="3C1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3" name="Freeform 20"/>
              <p:cNvSpPr>
                <a:spLocks/>
              </p:cNvSpPr>
              <p:nvPr/>
            </p:nvSpPr>
            <p:spPr bwMode="auto">
              <a:xfrm>
                <a:off x="2827" y="1969"/>
                <a:ext cx="102" cy="118"/>
              </a:xfrm>
              <a:custGeom>
                <a:avLst/>
                <a:gdLst>
                  <a:gd name="T0" fmla="*/ 280 w 280"/>
                  <a:gd name="T1" fmla="*/ 24 h 326"/>
                  <a:gd name="T2" fmla="*/ 276 w 280"/>
                  <a:gd name="T3" fmla="*/ 218 h 326"/>
                  <a:gd name="T4" fmla="*/ 174 w 280"/>
                  <a:gd name="T5" fmla="*/ 326 h 326"/>
                  <a:gd name="T6" fmla="*/ 7 w 280"/>
                  <a:gd name="T7" fmla="*/ 305 h 326"/>
                  <a:gd name="T8" fmla="*/ 0 w 280"/>
                  <a:gd name="T9" fmla="*/ 160 h 326"/>
                  <a:gd name="T10" fmla="*/ 89 w 280"/>
                  <a:gd name="T11" fmla="*/ 0 h 326"/>
                  <a:gd name="T12" fmla="*/ 280 w 280"/>
                  <a:gd name="T13" fmla="*/ 2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326">
                    <a:moveTo>
                      <a:pt x="280" y="24"/>
                    </a:moveTo>
                    <a:lnTo>
                      <a:pt x="276" y="218"/>
                    </a:lnTo>
                    <a:lnTo>
                      <a:pt x="174" y="326"/>
                    </a:lnTo>
                    <a:lnTo>
                      <a:pt x="7" y="305"/>
                    </a:lnTo>
                    <a:lnTo>
                      <a:pt x="0" y="160"/>
                    </a:lnTo>
                    <a:lnTo>
                      <a:pt x="89" y="0"/>
                    </a:lnTo>
                    <a:lnTo>
                      <a:pt x="280" y="24"/>
                    </a:lnTo>
                    <a:close/>
                  </a:path>
                </a:pathLst>
              </a:custGeom>
              <a:solidFill>
                <a:srgbClr val="6432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4" name="Freeform 21"/>
              <p:cNvSpPr>
                <a:spLocks/>
              </p:cNvSpPr>
              <p:nvPr/>
            </p:nvSpPr>
            <p:spPr bwMode="auto">
              <a:xfrm>
                <a:off x="2843" y="1245"/>
                <a:ext cx="180" cy="751"/>
              </a:xfrm>
              <a:custGeom>
                <a:avLst/>
                <a:gdLst>
                  <a:gd name="T0" fmla="*/ 137 w 492"/>
                  <a:gd name="T1" fmla="*/ 0 h 2079"/>
                  <a:gd name="T2" fmla="*/ 91 w 492"/>
                  <a:gd name="T3" fmla="*/ 339 h 2079"/>
                  <a:gd name="T4" fmla="*/ 54 w 492"/>
                  <a:gd name="T5" fmla="*/ 630 h 2079"/>
                  <a:gd name="T6" fmla="*/ 0 w 492"/>
                  <a:gd name="T7" fmla="*/ 2047 h 2079"/>
                  <a:gd name="T8" fmla="*/ 125 w 492"/>
                  <a:gd name="T9" fmla="*/ 2079 h 2079"/>
                  <a:gd name="T10" fmla="*/ 267 w 492"/>
                  <a:gd name="T11" fmla="*/ 2064 h 2079"/>
                  <a:gd name="T12" fmla="*/ 412 w 492"/>
                  <a:gd name="T13" fmla="*/ 584 h 2079"/>
                  <a:gd name="T14" fmla="*/ 444 w 492"/>
                  <a:gd name="T15" fmla="*/ 569 h 2079"/>
                  <a:gd name="T16" fmla="*/ 492 w 492"/>
                  <a:gd name="T17" fmla="*/ 15 h 2079"/>
                  <a:gd name="T18" fmla="*/ 137 w 492"/>
                  <a:gd name="T19" fmla="*/ 0 h 2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2" h="2079">
                    <a:moveTo>
                      <a:pt x="137" y="0"/>
                    </a:moveTo>
                    <a:lnTo>
                      <a:pt x="91" y="339"/>
                    </a:lnTo>
                    <a:cubicBezTo>
                      <a:pt x="68" y="450"/>
                      <a:pt x="59" y="518"/>
                      <a:pt x="54" y="630"/>
                    </a:cubicBezTo>
                    <a:lnTo>
                      <a:pt x="0" y="2047"/>
                    </a:lnTo>
                    <a:lnTo>
                      <a:pt x="125" y="2079"/>
                    </a:lnTo>
                    <a:lnTo>
                      <a:pt x="267" y="2064"/>
                    </a:lnTo>
                    <a:lnTo>
                      <a:pt x="412" y="584"/>
                    </a:lnTo>
                    <a:lnTo>
                      <a:pt x="444" y="569"/>
                    </a:lnTo>
                    <a:lnTo>
                      <a:pt x="492" y="1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194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5" name="Freeform 22"/>
              <p:cNvSpPr>
                <a:spLocks/>
              </p:cNvSpPr>
              <p:nvPr/>
            </p:nvSpPr>
            <p:spPr bwMode="auto">
              <a:xfrm>
                <a:off x="3005" y="1249"/>
                <a:ext cx="150" cy="748"/>
              </a:xfrm>
              <a:custGeom>
                <a:avLst/>
                <a:gdLst>
                  <a:gd name="T0" fmla="*/ 334 w 410"/>
                  <a:gd name="T1" fmla="*/ 0 h 2071"/>
                  <a:gd name="T2" fmla="*/ 379 w 410"/>
                  <a:gd name="T3" fmla="*/ 257 h 2071"/>
                  <a:gd name="T4" fmla="*/ 393 w 410"/>
                  <a:gd name="T5" fmla="*/ 676 h 2071"/>
                  <a:gd name="T6" fmla="*/ 286 w 410"/>
                  <a:gd name="T7" fmla="*/ 2060 h 2071"/>
                  <a:gd name="T8" fmla="*/ 156 w 410"/>
                  <a:gd name="T9" fmla="*/ 2071 h 2071"/>
                  <a:gd name="T10" fmla="*/ 12 w 410"/>
                  <a:gd name="T11" fmla="*/ 2065 h 2071"/>
                  <a:gd name="T12" fmla="*/ 20 w 410"/>
                  <a:gd name="T13" fmla="*/ 582 h 2071"/>
                  <a:gd name="T14" fmla="*/ 0 w 410"/>
                  <a:gd name="T15" fmla="*/ 557 h 2071"/>
                  <a:gd name="T16" fmla="*/ 0 w 410"/>
                  <a:gd name="T17" fmla="*/ 3 h 2071"/>
                  <a:gd name="T18" fmla="*/ 334 w 410"/>
                  <a:gd name="T19" fmla="*/ 0 h 2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0" h="2071">
                    <a:moveTo>
                      <a:pt x="334" y="0"/>
                    </a:moveTo>
                    <a:lnTo>
                      <a:pt x="379" y="257"/>
                    </a:lnTo>
                    <a:cubicBezTo>
                      <a:pt x="410" y="433"/>
                      <a:pt x="407" y="498"/>
                      <a:pt x="393" y="676"/>
                    </a:cubicBezTo>
                    <a:lnTo>
                      <a:pt x="286" y="2060"/>
                    </a:lnTo>
                    <a:lnTo>
                      <a:pt x="156" y="2071"/>
                    </a:lnTo>
                    <a:lnTo>
                      <a:pt x="12" y="2065"/>
                    </a:lnTo>
                    <a:lnTo>
                      <a:pt x="20" y="582"/>
                    </a:lnTo>
                    <a:lnTo>
                      <a:pt x="0" y="557"/>
                    </a:lnTo>
                    <a:lnTo>
                      <a:pt x="0" y="3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1B2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6" name="Freeform 23"/>
              <p:cNvSpPr>
                <a:spLocks/>
              </p:cNvSpPr>
              <p:nvPr/>
            </p:nvSpPr>
            <p:spPr bwMode="auto">
              <a:xfrm>
                <a:off x="3005" y="1250"/>
                <a:ext cx="82" cy="747"/>
              </a:xfrm>
              <a:custGeom>
                <a:avLst/>
                <a:gdLst>
                  <a:gd name="T0" fmla="*/ 224 w 224"/>
                  <a:gd name="T1" fmla="*/ 554 h 2067"/>
                  <a:gd name="T2" fmla="*/ 157 w 224"/>
                  <a:gd name="T3" fmla="*/ 2067 h 2067"/>
                  <a:gd name="T4" fmla="*/ 12 w 224"/>
                  <a:gd name="T5" fmla="*/ 2062 h 2067"/>
                  <a:gd name="T6" fmla="*/ 20 w 224"/>
                  <a:gd name="T7" fmla="*/ 579 h 2067"/>
                  <a:gd name="T8" fmla="*/ 0 w 224"/>
                  <a:gd name="T9" fmla="*/ 554 h 2067"/>
                  <a:gd name="T10" fmla="*/ 0 w 224"/>
                  <a:gd name="T11" fmla="*/ 0 h 2067"/>
                  <a:gd name="T12" fmla="*/ 146 w 224"/>
                  <a:gd name="T13" fmla="*/ 13 h 2067"/>
                  <a:gd name="T14" fmla="*/ 224 w 224"/>
                  <a:gd name="T15" fmla="*/ 554 h 2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2067">
                    <a:moveTo>
                      <a:pt x="224" y="554"/>
                    </a:moveTo>
                    <a:lnTo>
                      <a:pt x="157" y="2067"/>
                    </a:lnTo>
                    <a:lnTo>
                      <a:pt x="12" y="2062"/>
                    </a:lnTo>
                    <a:lnTo>
                      <a:pt x="20" y="579"/>
                    </a:lnTo>
                    <a:lnTo>
                      <a:pt x="0" y="554"/>
                    </a:lnTo>
                    <a:lnTo>
                      <a:pt x="0" y="0"/>
                    </a:lnTo>
                    <a:lnTo>
                      <a:pt x="146" y="13"/>
                    </a:lnTo>
                    <a:lnTo>
                      <a:pt x="224" y="554"/>
                    </a:lnTo>
                    <a:close/>
                  </a:path>
                </a:pathLst>
              </a:custGeom>
              <a:solidFill>
                <a:srgbClr val="194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7" name="Freeform 24"/>
              <p:cNvSpPr>
                <a:spLocks/>
              </p:cNvSpPr>
              <p:nvPr/>
            </p:nvSpPr>
            <p:spPr bwMode="auto">
              <a:xfrm>
                <a:off x="2949" y="796"/>
                <a:ext cx="102" cy="134"/>
              </a:xfrm>
              <a:custGeom>
                <a:avLst/>
                <a:gdLst>
                  <a:gd name="T0" fmla="*/ 9 w 278"/>
                  <a:gd name="T1" fmla="*/ 0 h 371"/>
                  <a:gd name="T2" fmla="*/ 251 w 278"/>
                  <a:gd name="T3" fmla="*/ 0 h 371"/>
                  <a:gd name="T4" fmla="*/ 258 w 278"/>
                  <a:gd name="T5" fmla="*/ 176 h 371"/>
                  <a:gd name="T6" fmla="*/ 278 w 278"/>
                  <a:gd name="T7" fmla="*/ 225 h 371"/>
                  <a:gd name="T8" fmla="*/ 173 w 278"/>
                  <a:gd name="T9" fmla="*/ 371 h 371"/>
                  <a:gd name="T10" fmla="*/ 3 w 278"/>
                  <a:gd name="T11" fmla="*/ 197 h 371"/>
                  <a:gd name="T12" fmla="*/ 0 w 278"/>
                  <a:gd name="T13" fmla="*/ 162 h 371"/>
                  <a:gd name="T14" fmla="*/ 9 w 278"/>
                  <a:gd name="T1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1">
                    <a:moveTo>
                      <a:pt x="9" y="0"/>
                    </a:moveTo>
                    <a:lnTo>
                      <a:pt x="251" y="0"/>
                    </a:lnTo>
                    <a:cubicBezTo>
                      <a:pt x="250" y="59"/>
                      <a:pt x="256" y="117"/>
                      <a:pt x="258" y="176"/>
                    </a:cubicBezTo>
                    <a:cubicBezTo>
                      <a:pt x="259" y="183"/>
                      <a:pt x="278" y="219"/>
                      <a:pt x="278" y="225"/>
                    </a:cubicBezTo>
                    <a:lnTo>
                      <a:pt x="173" y="371"/>
                    </a:lnTo>
                    <a:lnTo>
                      <a:pt x="3" y="197"/>
                    </a:lnTo>
                    <a:lnTo>
                      <a:pt x="0" y="16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0C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8" name="Freeform 25"/>
              <p:cNvSpPr>
                <a:spLocks/>
              </p:cNvSpPr>
              <p:nvPr/>
            </p:nvSpPr>
            <p:spPr bwMode="auto">
              <a:xfrm>
                <a:off x="3089" y="890"/>
                <a:ext cx="109" cy="279"/>
              </a:xfrm>
              <a:custGeom>
                <a:avLst/>
                <a:gdLst>
                  <a:gd name="T0" fmla="*/ 68 w 297"/>
                  <a:gd name="T1" fmla="*/ 0 h 771"/>
                  <a:gd name="T2" fmla="*/ 128 w 297"/>
                  <a:gd name="T3" fmla="*/ 22 h 771"/>
                  <a:gd name="T4" fmla="*/ 197 w 297"/>
                  <a:gd name="T5" fmla="*/ 245 h 771"/>
                  <a:gd name="T6" fmla="*/ 297 w 297"/>
                  <a:gd name="T7" fmla="*/ 668 h 771"/>
                  <a:gd name="T8" fmla="*/ 195 w 297"/>
                  <a:gd name="T9" fmla="*/ 726 h 771"/>
                  <a:gd name="T10" fmla="*/ 125 w 297"/>
                  <a:gd name="T11" fmla="*/ 771 h 771"/>
                  <a:gd name="T12" fmla="*/ 0 w 297"/>
                  <a:gd name="T13" fmla="*/ 396 h 771"/>
                  <a:gd name="T14" fmla="*/ 68 w 297"/>
                  <a:gd name="T15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771">
                    <a:moveTo>
                      <a:pt x="68" y="0"/>
                    </a:moveTo>
                    <a:cubicBezTo>
                      <a:pt x="89" y="6"/>
                      <a:pt x="116" y="11"/>
                      <a:pt x="128" y="22"/>
                    </a:cubicBezTo>
                    <a:cubicBezTo>
                      <a:pt x="179" y="68"/>
                      <a:pt x="183" y="165"/>
                      <a:pt x="197" y="245"/>
                    </a:cubicBezTo>
                    <a:cubicBezTo>
                      <a:pt x="220" y="381"/>
                      <a:pt x="275" y="532"/>
                      <a:pt x="297" y="668"/>
                    </a:cubicBezTo>
                    <a:lnTo>
                      <a:pt x="195" y="726"/>
                    </a:lnTo>
                    <a:lnTo>
                      <a:pt x="125" y="771"/>
                    </a:lnTo>
                    <a:cubicBezTo>
                      <a:pt x="91" y="644"/>
                      <a:pt x="27" y="524"/>
                      <a:pt x="0" y="396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9" name="Freeform 26"/>
              <p:cNvSpPr>
                <a:spLocks/>
              </p:cNvSpPr>
              <p:nvPr/>
            </p:nvSpPr>
            <p:spPr bwMode="auto">
              <a:xfrm>
                <a:off x="2838" y="854"/>
                <a:ext cx="303" cy="439"/>
              </a:xfrm>
              <a:custGeom>
                <a:avLst/>
                <a:gdLst>
                  <a:gd name="T0" fmla="*/ 160 w 841"/>
                  <a:gd name="T1" fmla="*/ 1182 h 1182"/>
                  <a:gd name="T2" fmla="*/ 152 w 841"/>
                  <a:gd name="T3" fmla="*/ 1066 h 1182"/>
                  <a:gd name="T4" fmla="*/ 107 w 841"/>
                  <a:gd name="T5" fmla="*/ 674 h 1182"/>
                  <a:gd name="T6" fmla="*/ 0 w 841"/>
                  <a:gd name="T7" fmla="*/ 107 h 1182"/>
                  <a:gd name="T8" fmla="*/ 306 w 841"/>
                  <a:gd name="T9" fmla="*/ 0 h 1182"/>
                  <a:gd name="T10" fmla="*/ 562 w 841"/>
                  <a:gd name="T11" fmla="*/ 13 h 1182"/>
                  <a:gd name="T12" fmla="*/ 723 w 841"/>
                  <a:gd name="T13" fmla="*/ 91 h 1182"/>
                  <a:gd name="T14" fmla="*/ 780 w 841"/>
                  <a:gd name="T15" fmla="*/ 108 h 1182"/>
                  <a:gd name="T16" fmla="*/ 820 w 841"/>
                  <a:gd name="T17" fmla="*/ 191 h 1182"/>
                  <a:gd name="T18" fmla="*/ 812 w 841"/>
                  <a:gd name="T19" fmla="*/ 515 h 1182"/>
                  <a:gd name="T20" fmla="*/ 795 w 841"/>
                  <a:gd name="T21" fmla="*/ 1063 h 1182"/>
                  <a:gd name="T22" fmla="*/ 160 w 841"/>
                  <a:gd name="T23" fmla="*/ 1182 h 1182"/>
                  <a:gd name="connsiteX0" fmla="*/ 1902 w 9877"/>
                  <a:gd name="connsiteY0" fmla="*/ 10000 h 10154"/>
                  <a:gd name="connsiteX1" fmla="*/ 1807 w 9877"/>
                  <a:gd name="connsiteY1" fmla="*/ 9019 h 10154"/>
                  <a:gd name="connsiteX2" fmla="*/ 1272 w 9877"/>
                  <a:gd name="connsiteY2" fmla="*/ 5702 h 10154"/>
                  <a:gd name="connsiteX3" fmla="*/ 0 w 9877"/>
                  <a:gd name="connsiteY3" fmla="*/ 905 h 10154"/>
                  <a:gd name="connsiteX4" fmla="*/ 3639 w 9877"/>
                  <a:gd name="connsiteY4" fmla="*/ 0 h 10154"/>
                  <a:gd name="connsiteX5" fmla="*/ 6683 w 9877"/>
                  <a:gd name="connsiteY5" fmla="*/ 110 h 10154"/>
                  <a:gd name="connsiteX6" fmla="*/ 8597 w 9877"/>
                  <a:gd name="connsiteY6" fmla="*/ 770 h 10154"/>
                  <a:gd name="connsiteX7" fmla="*/ 9275 w 9877"/>
                  <a:gd name="connsiteY7" fmla="*/ 914 h 10154"/>
                  <a:gd name="connsiteX8" fmla="*/ 9750 w 9877"/>
                  <a:gd name="connsiteY8" fmla="*/ 1616 h 10154"/>
                  <a:gd name="connsiteX9" fmla="*/ 9655 w 9877"/>
                  <a:gd name="connsiteY9" fmla="*/ 4357 h 10154"/>
                  <a:gd name="connsiteX10" fmla="*/ 9453 w 9877"/>
                  <a:gd name="connsiteY10" fmla="*/ 10064 h 10154"/>
                  <a:gd name="connsiteX11" fmla="*/ 1902 w 9877"/>
                  <a:gd name="connsiteY11" fmla="*/ 10000 h 10154"/>
                  <a:gd name="connsiteX0" fmla="*/ 1591 w 10000"/>
                  <a:gd name="connsiteY0" fmla="*/ 10141 h 10141"/>
                  <a:gd name="connsiteX1" fmla="*/ 1830 w 10000"/>
                  <a:gd name="connsiteY1" fmla="*/ 8882 h 10141"/>
                  <a:gd name="connsiteX2" fmla="*/ 1288 w 10000"/>
                  <a:gd name="connsiteY2" fmla="*/ 5616 h 10141"/>
                  <a:gd name="connsiteX3" fmla="*/ 0 w 10000"/>
                  <a:gd name="connsiteY3" fmla="*/ 891 h 10141"/>
                  <a:gd name="connsiteX4" fmla="*/ 3684 w 10000"/>
                  <a:gd name="connsiteY4" fmla="*/ 0 h 10141"/>
                  <a:gd name="connsiteX5" fmla="*/ 6766 w 10000"/>
                  <a:gd name="connsiteY5" fmla="*/ 108 h 10141"/>
                  <a:gd name="connsiteX6" fmla="*/ 8704 w 10000"/>
                  <a:gd name="connsiteY6" fmla="*/ 758 h 10141"/>
                  <a:gd name="connsiteX7" fmla="*/ 9391 w 10000"/>
                  <a:gd name="connsiteY7" fmla="*/ 900 h 10141"/>
                  <a:gd name="connsiteX8" fmla="*/ 9871 w 10000"/>
                  <a:gd name="connsiteY8" fmla="*/ 1591 h 10141"/>
                  <a:gd name="connsiteX9" fmla="*/ 9775 w 10000"/>
                  <a:gd name="connsiteY9" fmla="*/ 4291 h 10141"/>
                  <a:gd name="connsiteX10" fmla="*/ 9571 w 10000"/>
                  <a:gd name="connsiteY10" fmla="*/ 9911 h 10141"/>
                  <a:gd name="connsiteX11" fmla="*/ 1591 w 10000"/>
                  <a:gd name="connsiteY11" fmla="*/ 10141 h 1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0" h="10141">
                    <a:moveTo>
                      <a:pt x="1591" y="10141"/>
                    </a:moveTo>
                    <a:cubicBezTo>
                      <a:pt x="1639" y="9816"/>
                      <a:pt x="1880" y="9636"/>
                      <a:pt x="1830" y="8882"/>
                    </a:cubicBezTo>
                    <a:cubicBezTo>
                      <a:pt x="1780" y="8128"/>
                      <a:pt x="1686" y="7041"/>
                      <a:pt x="1288" y="5616"/>
                    </a:cubicBezTo>
                    <a:cubicBezTo>
                      <a:pt x="963" y="4449"/>
                      <a:pt x="409" y="3049"/>
                      <a:pt x="0" y="891"/>
                    </a:cubicBezTo>
                    <a:cubicBezTo>
                      <a:pt x="1336" y="609"/>
                      <a:pt x="2408" y="400"/>
                      <a:pt x="3684" y="0"/>
                    </a:cubicBezTo>
                    <a:cubicBezTo>
                      <a:pt x="3828" y="1008"/>
                      <a:pt x="6452" y="1541"/>
                      <a:pt x="6766" y="108"/>
                    </a:cubicBezTo>
                    <a:cubicBezTo>
                      <a:pt x="7777" y="508"/>
                      <a:pt x="7970" y="633"/>
                      <a:pt x="8704" y="758"/>
                    </a:cubicBezTo>
                    <a:cubicBezTo>
                      <a:pt x="8800" y="775"/>
                      <a:pt x="9162" y="850"/>
                      <a:pt x="9391" y="900"/>
                    </a:cubicBezTo>
                    <a:cubicBezTo>
                      <a:pt x="9812" y="1000"/>
                      <a:pt x="9728" y="1175"/>
                      <a:pt x="9871" y="1591"/>
                    </a:cubicBezTo>
                    <a:cubicBezTo>
                      <a:pt x="10125" y="2324"/>
                      <a:pt x="9956" y="3291"/>
                      <a:pt x="9775" y="4291"/>
                    </a:cubicBezTo>
                    <a:cubicBezTo>
                      <a:pt x="9655" y="4916"/>
                      <a:pt x="9354" y="9061"/>
                      <a:pt x="9571" y="9911"/>
                    </a:cubicBezTo>
                    <a:cubicBezTo>
                      <a:pt x="7022" y="10242"/>
                      <a:pt x="4139" y="9810"/>
                      <a:pt x="1591" y="1014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0" name="Freeform 28"/>
              <p:cNvSpPr>
                <a:spLocks/>
              </p:cNvSpPr>
              <p:nvPr/>
            </p:nvSpPr>
            <p:spPr bwMode="auto">
              <a:xfrm>
                <a:off x="3066" y="881"/>
                <a:ext cx="79" cy="404"/>
              </a:xfrm>
              <a:custGeom>
                <a:avLst/>
                <a:gdLst>
                  <a:gd name="T0" fmla="*/ 48 w 217"/>
                  <a:gd name="T1" fmla="*/ 0 h 1118"/>
                  <a:gd name="T2" fmla="*/ 99 w 217"/>
                  <a:gd name="T3" fmla="*/ 15 h 1118"/>
                  <a:gd name="T4" fmla="*/ 156 w 217"/>
                  <a:gd name="T5" fmla="*/ 32 h 1118"/>
                  <a:gd name="T6" fmla="*/ 196 w 217"/>
                  <a:gd name="T7" fmla="*/ 115 h 1118"/>
                  <a:gd name="T8" fmla="*/ 193 w 217"/>
                  <a:gd name="T9" fmla="*/ 439 h 1118"/>
                  <a:gd name="T10" fmla="*/ 174 w 217"/>
                  <a:gd name="T11" fmla="*/ 1118 h 1118"/>
                  <a:gd name="T12" fmla="*/ 17 w 217"/>
                  <a:gd name="T13" fmla="*/ 1114 h 1118"/>
                  <a:gd name="T14" fmla="*/ 19 w 217"/>
                  <a:gd name="T15" fmla="*/ 741 h 1118"/>
                  <a:gd name="T16" fmla="*/ 48 w 217"/>
                  <a:gd name="T17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" h="1118">
                    <a:moveTo>
                      <a:pt x="48" y="0"/>
                    </a:moveTo>
                    <a:cubicBezTo>
                      <a:pt x="63" y="6"/>
                      <a:pt x="78" y="10"/>
                      <a:pt x="99" y="15"/>
                    </a:cubicBezTo>
                    <a:cubicBezTo>
                      <a:pt x="107" y="17"/>
                      <a:pt x="137" y="26"/>
                      <a:pt x="156" y="32"/>
                    </a:cubicBezTo>
                    <a:cubicBezTo>
                      <a:pt x="191" y="44"/>
                      <a:pt x="184" y="65"/>
                      <a:pt x="196" y="115"/>
                    </a:cubicBezTo>
                    <a:cubicBezTo>
                      <a:pt x="217" y="203"/>
                      <a:pt x="208" y="319"/>
                      <a:pt x="193" y="439"/>
                    </a:cubicBezTo>
                    <a:cubicBezTo>
                      <a:pt x="176" y="567"/>
                      <a:pt x="150" y="981"/>
                      <a:pt x="174" y="1118"/>
                    </a:cubicBezTo>
                    <a:lnTo>
                      <a:pt x="17" y="1114"/>
                    </a:lnTo>
                    <a:cubicBezTo>
                      <a:pt x="11" y="1037"/>
                      <a:pt x="0" y="890"/>
                      <a:pt x="19" y="741"/>
                    </a:cubicBezTo>
                    <a:cubicBezTo>
                      <a:pt x="47" y="523"/>
                      <a:pt x="54" y="256"/>
                      <a:pt x="4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1" name="Freeform 30"/>
              <p:cNvSpPr>
                <a:spLocks/>
              </p:cNvSpPr>
              <p:nvPr/>
            </p:nvSpPr>
            <p:spPr bwMode="auto">
              <a:xfrm>
                <a:off x="3145" y="1340"/>
                <a:ext cx="57" cy="128"/>
              </a:xfrm>
              <a:custGeom>
                <a:avLst/>
                <a:gdLst>
                  <a:gd name="T0" fmla="*/ 150 w 157"/>
                  <a:gd name="T1" fmla="*/ 0 h 355"/>
                  <a:gd name="T2" fmla="*/ 146 w 157"/>
                  <a:gd name="T3" fmla="*/ 140 h 355"/>
                  <a:gd name="T4" fmla="*/ 145 w 157"/>
                  <a:gd name="T5" fmla="*/ 140 h 355"/>
                  <a:gd name="T6" fmla="*/ 154 w 157"/>
                  <a:gd name="T7" fmla="*/ 307 h 355"/>
                  <a:gd name="T8" fmla="*/ 133 w 157"/>
                  <a:gd name="T9" fmla="*/ 343 h 355"/>
                  <a:gd name="T10" fmla="*/ 91 w 157"/>
                  <a:gd name="T11" fmla="*/ 349 h 355"/>
                  <a:gd name="T12" fmla="*/ 13 w 157"/>
                  <a:gd name="T13" fmla="*/ 355 h 355"/>
                  <a:gd name="T14" fmla="*/ 0 w 157"/>
                  <a:gd name="T15" fmla="*/ 287 h 355"/>
                  <a:gd name="T16" fmla="*/ 27 w 157"/>
                  <a:gd name="T17" fmla="*/ 313 h 355"/>
                  <a:gd name="T18" fmla="*/ 80 w 157"/>
                  <a:gd name="T19" fmla="*/ 302 h 355"/>
                  <a:gd name="T20" fmla="*/ 61 w 157"/>
                  <a:gd name="T21" fmla="*/ 254 h 355"/>
                  <a:gd name="T22" fmla="*/ 23 w 157"/>
                  <a:gd name="T23" fmla="*/ 228 h 355"/>
                  <a:gd name="T24" fmla="*/ 19 w 157"/>
                  <a:gd name="T25" fmla="*/ 173 h 355"/>
                  <a:gd name="T26" fmla="*/ 43 w 157"/>
                  <a:gd name="T27" fmla="*/ 138 h 355"/>
                  <a:gd name="T28" fmla="*/ 44 w 157"/>
                  <a:gd name="T29" fmla="*/ 133 h 355"/>
                  <a:gd name="T30" fmla="*/ 44 w 157"/>
                  <a:gd name="T31" fmla="*/ 133 h 355"/>
                  <a:gd name="T32" fmla="*/ 21 w 157"/>
                  <a:gd name="T33" fmla="*/ 10 h 355"/>
                  <a:gd name="T34" fmla="*/ 150 w 157"/>
                  <a:gd name="T35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355">
                    <a:moveTo>
                      <a:pt x="150" y="0"/>
                    </a:moveTo>
                    <a:lnTo>
                      <a:pt x="146" y="140"/>
                    </a:lnTo>
                    <a:lnTo>
                      <a:pt x="145" y="140"/>
                    </a:lnTo>
                    <a:cubicBezTo>
                      <a:pt x="157" y="199"/>
                      <a:pt x="154" y="237"/>
                      <a:pt x="154" y="307"/>
                    </a:cubicBezTo>
                    <a:cubicBezTo>
                      <a:pt x="154" y="328"/>
                      <a:pt x="156" y="341"/>
                      <a:pt x="133" y="343"/>
                    </a:cubicBezTo>
                    <a:cubicBezTo>
                      <a:pt x="115" y="345"/>
                      <a:pt x="102" y="347"/>
                      <a:pt x="91" y="349"/>
                    </a:cubicBezTo>
                    <a:cubicBezTo>
                      <a:pt x="76" y="353"/>
                      <a:pt x="40" y="342"/>
                      <a:pt x="13" y="355"/>
                    </a:cubicBezTo>
                    <a:lnTo>
                      <a:pt x="0" y="287"/>
                    </a:lnTo>
                    <a:cubicBezTo>
                      <a:pt x="26" y="282"/>
                      <a:pt x="19" y="284"/>
                      <a:pt x="27" y="313"/>
                    </a:cubicBezTo>
                    <a:lnTo>
                      <a:pt x="80" y="302"/>
                    </a:lnTo>
                    <a:cubicBezTo>
                      <a:pt x="75" y="274"/>
                      <a:pt x="69" y="268"/>
                      <a:pt x="61" y="254"/>
                    </a:cubicBezTo>
                    <a:cubicBezTo>
                      <a:pt x="48" y="240"/>
                      <a:pt x="32" y="242"/>
                      <a:pt x="23" y="228"/>
                    </a:cubicBezTo>
                    <a:cubicBezTo>
                      <a:pt x="16" y="217"/>
                      <a:pt x="14" y="191"/>
                      <a:pt x="19" y="173"/>
                    </a:cubicBezTo>
                    <a:cubicBezTo>
                      <a:pt x="22" y="158"/>
                      <a:pt x="31" y="151"/>
                      <a:pt x="43" y="138"/>
                    </a:cubicBezTo>
                    <a:lnTo>
                      <a:pt x="44" y="133"/>
                    </a:lnTo>
                    <a:lnTo>
                      <a:pt x="44" y="133"/>
                    </a:lnTo>
                    <a:lnTo>
                      <a:pt x="21" y="1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2" name="Freeform 33"/>
              <p:cNvSpPr>
                <a:spLocks/>
              </p:cNvSpPr>
              <p:nvPr/>
            </p:nvSpPr>
            <p:spPr bwMode="auto">
              <a:xfrm>
                <a:off x="3135" y="1387"/>
                <a:ext cx="39" cy="53"/>
              </a:xfrm>
              <a:custGeom>
                <a:avLst/>
                <a:gdLst>
                  <a:gd name="T0" fmla="*/ 109 w 109"/>
                  <a:gd name="T1" fmla="*/ 23 h 146"/>
                  <a:gd name="T2" fmla="*/ 57 w 109"/>
                  <a:gd name="T3" fmla="*/ 112 h 146"/>
                  <a:gd name="T4" fmla="*/ 23 w 109"/>
                  <a:gd name="T5" fmla="*/ 144 h 146"/>
                  <a:gd name="T6" fmla="*/ 5 w 109"/>
                  <a:gd name="T7" fmla="*/ 118 h 146"/>
                  <a:gd name="T8" fmla="*/ 32 w 109"/>
                  <a:gd name="T9" fmla="*/ 65 h 146"/>
                  <a:gd name="T10" fmla="*/ 48 w 109"/>
                  <a:gd name="T11" fmla="*/ 25 h 146"/>
                  <a:gd name="T12" fmla="*/ 87 w 109"/>
                  <a:gd name="T13" fmla="*/ 0 h 146"/>
                  <a:gd name="T14" fmla="*/ 109 w 109"/>
                  <a:gd name="T15" fmla="*/ 2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46">
                    <a:moveTo>
                      <a:pt x="109" y="23"/>
                    </a:moveTo>
                    <a:lnTo>
                      <a:pt x="57" y="112"/>
                    </a:lnTo>
                    <a:cubicBezTo>
                      <a:pt x="50" y="123"/>
                      <a:pt x="37" y="142"/>
                      <a:pt x="23" y="144"/>
                    </a:cubicBezTo>
                    <a:cubicBezTo>
                      <a:pt x="11" y="146"/>
                      <a:pt x="0" y="135"/>
                      <a:pt x="5" y="118"/>
                    </a:cubicBezTo>
                    <a:cubicBezTo>
                      <a:pt x="12" y="94"/>
                      <a:pt x="27" y="79"/>
                      <a:pt x="32" y="65"/>
                    </a:cubicBezTo>
                    <a:cubicBezTo>
                      <a:pt x="36" y="51"/>
                      <a:pt x="37" y="39"/>
                      <a:pt x="48" y="25"/>
                    </a:cubicBezTo>
                    <a:cubicBezTo>
                      <a:pt x="58" y="12"/>
                      <a:pt x="69" y="8"/>
                      <a:pt x="87" y="0"/>
                    </a:cubicBezTo>
                    <a:lnTo>
                      <a:pt x="109" y="23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3" name="Freeform 34"/>
              <p:cNvSpPr>
                <a:spLocks/>
              </p:cNvSpPr>
              <p:nvPr/>
            </p:nvSpPr>
            <p:spPr bwMode="auto">
              <a:xfrm>
                <a:off x="2922" y="648"/>
                <a:ext cx="146" cy="187"/>
              </a:xfrm>
              <a:custGeom>
                <a:avLst/>
                <a:gdLst>
                  <a:gd name="T0" fmla="*/ 203 w 401"/>
                  <a:gd name="T1" fmla="*/ 519 h 519"/>
                  <a:gd name="T2" fmla="*/ 201 w 401"/>
                  <a:gd name="T3" fmla="*/ 519 h 519"/>
                  <a:gd name="T4" fmla="*/ 152 w 401"/>
                  <a:gd name="T5" fmla="*/ 513 h 519"/>
                  <a:gd name="T6" fmla="*/ 115 w 401"/>
                  <a:gd name="T7" fmla="*/ 478 h 519"/>
                  <a:gd name="T8" fmla="*/ 66 w 401"/>
                  <a:gd name="T9" fmla="*/ 433 h 519"/>
                  <a:gd name="T10" fmla="*/ 57 w 401"/>
                  <a:gd name="T11" fmla="*/ 365 h 519"/>
                  <a:gd name="T12" fmla="*/ 25 w 401"/>
                  <a:gd name="T13" fmla="*/ 319 h 519"/>
                  <a:gd name="T14" fmla="*/ 2 w 401"/>
                  <a:gd name="T15" fmla="*/ 245 h 519"/>
                  <a:gd name="T16" fmla="*/ 6 w 401"/>
                  <a:gd name="T17" fmla="*/ 219 h 519"/>
                  <a:gd name="T18" fmla="*/ 37 w 401"/>
                  <a:gd name="T19" fmla="*/ 235 h 519"/>
                  <a:gd name="T20" fmla="*/ 39 w 401"/>
                  <a:gd name="T21" fmla="*/ 186 h 519"/>
                  <a:gd name="T22" fmla="*/ 41 w 401"/>
                  <a:gd name="T23" fmla="*/ 105 h 519"/>
                  <a:gd name="T24" fmla="*/ 72 w 401"/>
                  <a:gd name="T25" fmla="*/ 47 h 519"/>
                  <a:gd name="T26" fmla="*/ 72 w 401"/>
                  <a:gd name="T27" fmla="*/ 47 h 519"/>
                  <a:gd name="T28" fmla="*/ 106 w 401"/>
                  <a:gd name="T29" fmla="*/ 24 h 519"/>
                  <a:gd name="T30" fmla="*/ 107 w 401"/>
                  <a:gd name="T31" fmla="*/ 24 h 519"/>
                  <a:gd name="T32" fmla="*/ 109 w 401"/>
                  <a:gd name="T33" fmla="*/ 23 h 519"/>
                  <a:gd name="T34" fmla="*/ 111 w 401"/>
                  <a:gd name="T35" fmla="*/ 22 h 519"/>
                  <a:gd name="T36" fmla="*/ 113 w 401"/>
                  <a:gd name="T37" fmla="*/ 21 h 519"/>
                  <a:gd name="T38" fmla="*/ 115 w 401"/>
                  <a:gd name="T39" fmla="*/ 20 h 519"/>
                  <a:gd name="T40" fmla="*/ 117 w 401"/>
                  <a:gd name="T41" fmla="*/ 20 h 519"/>
                  <a:gd name="T42" fmla="*/ 119 w 401"/>
                  <a:gd name="T43" fmla="*/ 19 h 519"/>
                  <a:gd name="T44" fmla="*/ 121 w 401"/>
                  <a:gd name="T45" fmla="*/ 18 h 519"/>
                  <a:gd name="T46" fmla="*/ 123 w 401"/>
                  <a:gd name="T47" fmla="*/ 17 h 519"/>
                  <a:gd name="T48" fmla="*/ 127 w 401"/>
                  <a:gd name="T49" fmla="*/ 16 h 519"/>
                  <a:gd name="T50" fmla="*/ 127 w 401"/>
                  <a:gd name="T51" fmla="*/ 16 h 519"/>
                  <a:gd name="T52" fmla="*/ 234 w 401"/>
                  <a:gd name="T53" fmla="*/ 5 h 519"/>
                  <a:gd name="T54" fmla="*/ 329 w 401"/>
                  <a:gd name="T55" fmla="*/ 47 h 519"/>
                  <a:gd name="T56" fmla="*/ 360 w 401"/>
                  <a:gd name="T57" fmla="*/ 105 h 519"/>
                  <a:gd name="T58" fmla="*/ 362 w 401"/>
                  <a:gd name="T59" fmla="*/ 185 h 519"/>
                  <a:gd name="T60" fmla="*/ 364 w 401"/>
                  <a:gd name="T61" fmla="*/ 234 h 519"/>
                  <a:gd name="T62" fmla="*/ 395 w 401"/>
                  <a:gd name="T63" fmla="*/ 219 h 519"/>
                  <a:gd name="T64" fmla="*/ 399 w 401"/>
                  <a:gd name="T65" fmla="*/ 245 h 519"/>
                  <a:gd name="T66" fmla="*/ 376 w 401"/>
                  <a:gd name="T67" fmla="*/ 319 h 519"/>
                  <a:gd name="T68" fmla="*/ 345 w 401"/>
                  <a:gd name="T69" fmla="*/ 365 h 519"/>
                  <a:gd name="T70" fmla="*/ 335 w 401"/>
                  <a:gd name="T71" fmla="*/ 431 h 519"/>
                  <a:gd name="T72" fmla="*/ 287 w 401"/>
                  <a:gd name="T73" fmla="*/ 477 h 519"/>
                  <a:gd name="T74" fmla="*/ 251 w 401"/>
                  <a:gd name="T75" fmla="*/ 512 h 519"/>
                  <a:gd name="T76" fmla="*/ 203 w 401"/>
                  <a:gd name="T77" fmla="*/ 519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1" h="519">
                    <a:moveTo>
                      <a:pt x="203" y="519"/>
                    </a:moveTo>
                    <a:cubicBezTo>
                      <a:pt x="203" y="519"/>
                      <a:pt x="202" y="519"/>
                      <a:pt x="201" y="519"/>
                    </a:cubicBezTo>
                    <a:cubicBezTo>
                      <a:pt x="177" y="519"/>
                      <a:pt x="165" y="519"/>
                      <a:pt x="152" y="513"/>
                    </a:cubicBezTo>
                    <a:cubicBezTo>
                      <a:pt x="139" y="507"/>
                      <a:pt x="133" y="495"/>
                      <a:pt x="115" y="478"/>
                    </a:cubicBezTo>
                    <a:cubicBezTo>
                      <a:pt x="100" y="463"/>
                      <a:pt x="73" y="449"/>
                      <a:pt x="66" y="433"/>
                    </a:cubicBezTo>
                    <a:cubicBezTo>
                      <a:pt x="58" y="414"/>
                      <a:pt x="60" y="393"/>
                      <a:pt x="57" y="365"/>
                    </a:cubicBezTo>
                    <a:cubicBezTo>
                      <a:pt x="43" y="373"/>
                      <a:pt x="28" y="333"/>
                      <a:pt x="25" y="319"/>
                    </a:cubicBezTo>
                    <a:cubicBezTo>
                      <a:pt x="21" y="300"/>
                      <a:pt x="7" y="267"/>
                      <a:pt x="2" y="245"/>
                    </a:cubicBezTo>
                    <a:cubicBezTo>
                      <a:pt x="0" y="233"/>
                      <a:pt x="1" y="223"/>
                      <a:pt x="6" y="219"/>
                    </a:cubicBezTo>
                    <a:cubicBezTo>
                      <a:pt x="15" y="213"/>
                      <a:pt x="24" y="216"/>
                      <a:pt x="37" y="235"/>
                    </a:cubicBezTo>
                    <a:cubicBezTo>
                      <a:pt x="38" y="219"/>
                      <a:pt x="39" y="203"/>
                      <a:pt x="39" y="186"/>
                    </a:cubicBezTo>
                    <a:cubicBezTo>
                      <a:pt x="38" y="154"/>
                      <a:pt x="37" y="128"/>
                      <a:pt x="41" y="105"/>
                    </a:cubicBezTo>
                    <a:cubicBezTo>
                      <a:pt x="45" y="83"/>
                      <a:pt x="54" y="64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82" y="38"/>
                      <a:pt x="94" y="31"/>
                      <a:pt x="106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8" y="24"/>
                      <a:pt x="108" y="23"/>
                      <a:pt x="109" y="23"/>
                    </a:cubicBezTo>
                    <a:cubicBezTo>
                      <a:pt x="110" y="23"/>
                      <a:pt x="110" y="23"/>
                      <a:pt x="111" y="22"/>
                    </a:cubicBezTo>
                    <a:cubicBezTo>
                      <a:pt x="111" y="22"/>
                      <a:pt x="112" y="22"/>
                      <a:pt x="113" y="21"/>
                    </a:cubicBezTo>
                    <a:cubicBezTo>
                      <a:pt x="113" y="21"/>
                      <a:pt x="114" y="21"/>
                      <a:pt x="115" y="20"/>
                    </a:cubicBezTo>
                    <a:cubicBezTo>
                      <a:pt x="115" y="20"/>
                      <a:pt x="116" y="20"/>
                      <a:pt x="117" y="20"/>
                    </a:cubicBezTo>
                    <a:cubicBezTo>
                      <a:pt x="117" y="19"/>
                      <a:pt x="118" y="19"/>
                      <a:pt x="119" y="19"/>
                    </a:cubicBezTo>
                    <a:cubicBezTo>
                      <a:pt x="119" y="18"/>
                      <a:pt x="120" y="18"/>
                      <a:pt x="121" y="18"/>
                    </a:cubicBezTo>
                    <a:cubicBezTo>
                      <a:pt x="122" y="18"/>
                      <a:pt x="122" y="17"/>
                      <a:pt x="123" y="17"/>
                    </a:cubicBezTo>
                    <a:cubicBezTo>
                      <a:pt x="124" y="17"/>
                      <a:pt x="125" y="16"/>
                      <a:pt x="127" y="16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60" y="3"/>
                      <a:pt x="198" y="0"/>
                      <a:pt x="234" y="5"/>
                    </a:cubicBezTo>
                    <a:cubicBezTo>
                      <a:pt x="270" y="11"/>
                      <a:pt x="304" y="25"/>
                      <a:pt x="329" y="47"/>
                    </a:cubicBezTo>
                    <a:cubicBezTo>
                      <a:pt x="347" y="64"/>
                      <a:pt x="356" y="82"/>
                      <a:pt x="360" y="105"/>
                    </a:cubicBezTo>
                    <a:cubicBezTo>
                      <a:pt x="364" y="127"/>
                      <a:pt x="363" y="153"/>
                      <a:pt x="362" y="185"/>
                    </a:cubicBezTo>
                    <a:cubicBezTo>
                      <a:pt x="362" y="202"/>
                      <a:pt x="363" y="219"/>
                      <a:pt x="364" y="234"/>
                    </a:cubicBezTo>
                    <a:cubicBezTo>
                      <a:pt x="377" y="216"/>
                      <a:pt x="386" y="213"/>
                      <a:pt x="395" y="219"/>
                    </a:cubicBezTo>
                    <a:cubicBezTo>
                      <a:pt x="400" y="223"/>
                      <a:pt x="401" y="233"/>
                      <a:pt x="399" y="245"/>
                    </a:cubicBezTo>
                    <a:cubicBezTo>
                      <a:pt x="394" y="267"/>
                      <a:pt x="380" y="300"/>
                      <a:pt x="376" y="319"/>
                    </a:cubicBezTo>
                    <a:cubicBezTo>
                      <a:pt x="373" y="332"/>
                      <a:pt x="358" y="372"/>
                      <a:pt x="345" y="365"/>
                    </a:cubicBezTo>
                    <a:cubicBezTo>
                      <a:pt x="342" y="392"/>
                      <a:pt x="343" y="413"/>
                      <a:pt x="335" y="431"/>
                    </a:cubicBezTo>
                    <a:cubicBezTo>
                      <a:pt x="329" y="447"/>
                      <a:pt x="302" y="462"/>
                      <a:pt x="287" y="477"/>
                    </a:cubicBezTo>
                    <a:cubicBezTo>
                      <a:pt x="270" y="494"/>
                      <a:pt x="263" y="507"/>
                      <a:pt x="251" y="512"/>
                    </a:cubicBezTo>
                    <a:cubicBezTo>
                      <a:pt x="238" y="518"/>
                      <a:pt x="226" y="519"/>
                      <a:pt x="203" y="519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4" name="Freeform 35"/>
              <p:cNvSpPr>
                <a:spLocks/>
              </p:cNvSpPr>
              <p:nvPr/>
            </p:nvSpPr>
            <p:spPr bwMode="auto">
              <a:xfrm>
                <a:off x="2917" y="609"/>
                <a:ext cx="159" cy="139"/>
              </a:xfrm>
              <a:custGeom>
                <a:avLst/>
                <a:gdLst>
                  <a:gd name="T0" fmla="*/ 99 w 437"/>
                  <a:gd name="T1" fmla="*/ 189 h 387"/>
                  <a:gd name="T2" fmla="*/ 61 w 437"/>
                  <a:gd name="T3" fmla="*/ 387 h 387"/>
                  <a:gd name="T4" fmla="*/ 87 w 437"/>
                  <a:gd name="T5" fmla="*/ 83 h 387"/>
                  <a:gd name="T6" fmla="*/ 347 w 437"/>
                  <a:gd name="T7" fmla="*/ 85 h 387"/>
                  <a:gd name="T8" fmla="*/ 376 w 437"/>
                  <a:gd name="T9" fmla="*/ 367 h 387"/>
                  <a:gd name="T10" fmla="*/ 335 w 437"/>
                  <a:gd name="T11" fmla="*/ 193 h 387"/>
                  <a:gd name="T12" fmla="*/ 292 w 437"/>
                  <a:gd name="T13" fmla="*/ 224 h 387"/>
                  <a:gd name="T14" fmla="*/ 99 w 437"/>
                  <a:gd name="T15" fmla="*/ 18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7" h="387">
                    <a:moveTo>
                      <a:pt x="99" y="189"/>
                    </a:moveTo>
                    <a:cubicBezTo>
                      <a:pt x="87" y="203"/>
                      <a:pt x="57" y="297"/>
                      <a:pt x="61" y="387"/>
                    </a:cubicBezTo>
                    <a:cubicBezTo>
                      <a:pt x="22" y="246"/>
                      <a:pt x="0" y="146"/>
                      <a:pt x="87" y="83"/>
                    </a:cubicBezTo>
                    <a:cubicBezTo>
                      <a:pt x="199" y="0"/>
                      <a:pt x="336" y="53"/>
                      <a:pt x="347" y="85"/>
                    </a:cubicBezTo>
                    <a:cubicBezTo>
                      <a:pt x="437" y="116"/>
                      <a:pt x="401" y="256"/>
                      <a:pt x="376" y="367"/>
                    </a:cubicBezTo>
                    <a:cubicBezTo>
                      <a:pt x="375" y="311"/>
                      <a:pt x="363" y="242"/>
                      <a:pt x="335" y="193"/>
                    </a:cubicBezTo>
                    <a:cubicBezTo>
                      <a:pt x="328" y="187"/>
                      <a:pt x="298" y="224"/>
                      <a:pt x="292" y="224"/>
                    </a:cubicBezTo>
                    <a:cubicBezTo>
                      <a:pt x="225" y="219"/>
                      <a:pt x="202" y="205"/>
                      <a:pt x="99" y="189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5" name="Freeform 36"/>
              <p:cNvSpPr>
                <a:spLocks/>
              </p:cNvSpPr>
              <p:nvPr/>
            </p:nvSpPr>
            <p:spPr bwMode="auto">
              <a:xfrm>
                <a:off x="2919" y="606"/>
                <a:ext cx="151" cy="54"/>
              </a:xfrm>
              <a:custGeom>
                <a:avLst/>
                <a:gdLst>
                  <a:gd name="T0" fmla="*/ 110 w 413"/>
                  <a:gd name="T1" fmla="*/ 0 h 150"/>
                  <a:gd name="T2" fmla="*/ 302 w 413"/>
                  <a:gd name="T3" fmla="*/ 0 h 150"/>
                  <a:gd name="T4" fmla="*/ 392 w 413"/>
                  <a:gd name="T5" fmla="*/ 72 h 150"/>
                  <a:gd name="T6" fmla="*/ 413 w 413"/>
                  <a:gd name="T7" fmla="*/ 150 h 150"/>
                  <a:gd name="T8" fmla="*/ 0 w 413"/>
                  <a:gd name="T9" fmla="*/ 148 h 150"/>
                  <a:gd name="T10" fmla="*/ 20 w 413"/>
                  <a:gd name="T11" fmla="*/ 72 h 150"/>
                  <a:gd name="T12" fmla="*/ 110 w 413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3" h="150">
                    <a:moveTo>
                      <a:pt x="110" y="0"/>
                    </a:moveTo>
                    <a:lnTo>
                      <a:pt x="302" y="0"/>
                    </a:lnTo>
                    <a:cubicBezTo>
                      <a:pt x="351" y="0"/>
                      <a:pt x="382" y="33"/>
                      <a:pt x="392" y="72"/>
                    </a:cubicBezTo>
                    <a:lnTo>
                      <a:pt x="413" y="150"/>
                    </a:lnTo>
                    <a:cubicBezTo>
                      <a:pt x="293" y="116"/>
                      <a:pt x="85" y="131"/>
                      <a:pt x="0" y="148"/>
                    </a:cubicBezTo>
                    <a:lnTo>
                      <a:pt x="20" y="72"/>
                    </a:lnTo>
                    <a:cubicBezTo>
                      <a:pt x="31" y="33"/>
                      <a:pt x="61" y="0"/>
                      <a:pt x="110" y="0"/>
                    </a:cubicBez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6" name="Freeform 37"/>
              <p:cNvSpPr>
                <a:spLocks/>
              </p:cNvSpPr>
              <p:nvPr/>
            </p:nvSpPr>
            <p:spPr bwMode="auto">
              <a:xfrm>
                <a:off x="2826" y="623"/>
                <a:ext cx="341" cy="135"/>
              </a:xfrm>
              <a:custGeom>
                <a:avLst/>
                <a:gdLst>
                  <a:gd name="T0" fmla="*/ 462 w 935"/>
                  <a:gd name="T1" fmla="*/ 62 h 372"/>
                  <a:gd name="T2" fmla="*/ 892 w 935"/>
                  <a:gd name="T3" fmla="*/ 326 h 372"/>
                  <a:gd name="T4" fmla="*/ 886 w 935"/>
                  <a:gd name="T5" fmla="*/ 372 h 372"/>
                  <a:gd name="T6" fmla="*/ 39 w 935"/>
                  <a:gd name="T7" fmla="*/ 372 h 372"/>
                  <a:gd name="T8" fmla="*/ 33 w 935"/>
                  <a:gd name="T9" fmla="*/ 326 h 372"/>
                  <a:gd name="T10" fmla="*/ 462 w 935"/>
                  <a:gd name="T11" fmla="*/ 6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5" h="372">
                    <a:moveTo>
                      <a:pt x="462" y="62"/>
                    </a:moveTo>
                    <a:cubicBezTo>
                      <a:pt x="700" y="62"/>
                      <a:pt x="892" y="180"/>
                      <a:pt x="892" y="326"/>
                    </a:cubicBezTo>
                    <a:cubicBezTo>
                      <a:pt x="892" y="342"/>
                      <a:pt x="890" y="357"/>
                      <a:pt x="886" y="372"/>
                    </a:cubicBezTo>
                    <a:cubicBezTo>
                      <a:pt x="935" y="0"/>
                      <a:pt x="0" y="6"/>
                      <a:pt x="39" y="372"/>
                    </a:cubicBezTo>
                    <a:cubicBezTo>
                      <a:pt x="35" y="357"/>
                      <a:pt x="33" y="342"/>
                      <a:pt x="33" y="326"/>
                    </a:cubicBezTo>
                    <a:cubicBezTo>
                      <a:pt x="33" y="180"/>
                      <a:pt x="225" y="62"/>
                      <a:pt x="462" y="62"/>
                    </a:cubicBezTo>
                    <a:close/>
                  </a:path>
                </a:pathLst>
              </a:custGeom>
              <a:solidFill>
                <a:srgbClr val="F582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7" name="Freeform 38"/>
              <p:cNvSpPr>
                <a:spLocks/>
              </p:cNvSpPr>
              <p:nvPr/>
            </p:nvSpPr>
            <p:spPr bwMode="auto">
              <a:xfrm>
                <a:off x="2762" y="1090"/>
                <a:ext cx="87" cy="285"/>
              </a:xfrm>
              <a:custGeom>
                <a:avLst/>
                <a:gdLst>
                  <a:gd name="T0" fmla="*/ 5 w 238"/>
                  <a:gd name="T1" fmla="*/ 264 h 789"/>
                  <a:gd name="T2" fmla="*/ 37 w 238"/>
                  <a:gd name="T3" fmla="*/ 740 h 789"/>
                  <a:gd name="T4" fmla="*/ 132 w 238"/>
                  <a:gd name="T5" fmla="*/ 789 h 789"/>
                  <a:gd name="T6" fmla="*/ 184 w 238"/>
                  <a:gd name="T7" fmla="*/ 279 h 789"/>
                  <a:gd name="T8" fmla="*/ 238 w 238"/>
                  <a:gd name="T9" fmla="*/ 74 h 789"/>
                  <a:gd name="T10" fmla="*/ 77 w 238"/>
                  <a:gd name="T11" fmla="*/ 0 h 789"/>
                  <a:gd name="T12" fmla="*/ 5 w 238"/>
                  <a:gd name="T13" fmla="*/ 264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789">
                    <a:moveTo>
                      <a:pt x="5" y="264"/>
                    </a:moveTo>
                    <a:cubicBezTo>
                      <a:pt x="0" y="456"/>
                      <a:pt x="26" y="548"/>
                      <a:pt x="37" y="740"/>
                    </a:cubicBezTo>
                    <a:lnTo>
                      <a:pt x="132" y="789"/>
                    </a:lnTo>
                    <a:cubicBezTo>
                      <a:pt x="165" y="596"/>
                      <a:pt x="180" y="474"/>
                      <a:pt x="184" y="279"/>
                    </a:cubicBezTo>
                    <a:lnTo>
                      <a:pt x="238" y="74"/>
                    </a:lnTo>
                    <a:lnTo>
                      <a:pt x="77" y="0"/>
                    </a:lnTo>
                    <a:cubicBezTo>
                      <a:pt x="60" y="30"/>
                      <a:pt x="10" y="231"/>
                      <a:pt x="5" y="264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8" name="Freeform 39"/>
              <p:cNvSpPr>
                <a:spLocks/>
              </p:cNvSpPr>
              <p:nvPr/>
            </p:nvSpPr>
            <p:spPr bwMode="auto">
              <a:xfrm>
                <a:off x="2775" y="887"/>
                <a:ext cx="109" cy="278"/>
              </a:xfrm>
              <a:custGeom>
                <a:avLst/>
                <a:gdLst>
                  <a:gd name="T0" fmla="*/ 229 w 297"/>
                  <a:gd name="T1" fmla="*/ 0 h 771"/>
                  <a:gd name="T2" fmla="*/ 169 w 297"/>
                  <a:gd name="T3" fmla="*/ 22 h 771"/>
                  <a:gd name="T4" fmla="*/ 100 w 297"/>
                  <a:gd name="T5" fmla="*/ 245 h 771"/>
                  <a:gd name="T6" fmla="*/ 0 w 297"/>
                  <a:gd name="T7" fmla="*/ 668 h 771"/>
                  <a:gd name="T8" fmla="*/ 103 w 297"/>
                  <a:gd name="T9" fmla="*/ 726 h 771"/>
                  <a:gd name="T10" fmla="*/ 173 w 297"/>
                  <a:gd name="T11" fmla="*/ 771 h 771"/>
                  <a:gd name="T12" fmla="*/ 297 w 297"/>
                  <a:gd name="T13" fmla="*/ 396 h 771"/>
                  <a:gd name="T14" fmla="*/ 229 w 297"/>
                  <a:gd name="T15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771">
                    <a:moveTo>
                      <a:pt x="229" y="0"/>
                    </a:moveTo>
                    <a:cubicBezTo>
                      <a:pt x="208" y="6"/>
                      <a:pt x="181" y="11"/>
                      <a:pt x="169" y="22"/>
                    </a:cubicBezTo>
                    <a:cubicBezTo>
                      <a:pt x="118" y="67"/>
                      <a:pt x="114" y="165"/>
                      <a:pt x="100" y="245"/>
                    </a:cubicBezTo>
                    <a:cubicBezTo>
                      <a:pt x="77" y="381"/>
                      <a:pt x="22" y="532"/>
                      <a:pt x="0" y="668"/>
                    </a:cubicBezTo>
                    <a:lnTo>
                      <a:pt x="103" y="726"/>
                    </a:lnTo>
                    <a:lnTo>
                      <a:pt x="173" y="771"/>
                    </a:lnTo>
                    <a:cubicBezTo>
                      <a:pt x="206" y="644"/>
                      <a:pt x="271" y="524"/>
                      <a:pt x="297" y="396"/>
                    </a:cubicBez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39" name="Freeform 40"/>
              <p:cNvSpPr>
                <a:spLocks/>
              </p:cNvSpPr>
              <p:nvPr/>
            </p:nvSpPr>
            <p:spPr bwMode="auto">
              <a:xfrm>
                <a:off x="2771" y="1336"/>
                <a:ext cx="57" cy="129"/>
              </a:xfrm>
              <a:custGeom>
                <a:avLst/>
                <a:gdLst>
                  <a:gd name="T0" fmla="*/ 8 w 157"/>
                  <a:gd name="T1" fmla="*/ 0 h 355"/>
                  <a:gd name="T2" fmla="*/ 12 w 157"/>
                  <a:gd name="T3" fmla="*/ 140 h 355"/>
                  <a:gd name="T4" fmla="*/ 12 w 157"/>
                  <a:gd name="T5" fmla="*/ 140 h 355"/>
                  <a:gd name="T6" fmla="*/ 3 w 157"/>
                  <a:gd name="T7" fmla="*/ 306 h 355"/>
                  <a:gd name="T8" fmla="*/ 24 w 157"/>
                  <a:gd name="T9" fmla="*/ 343 h 355"/>
                  <a:gd name="T10" fmla="*/ 66 w 157"/>
                  <a:gd name="T11" fmla="*/ 349 h 355"/>
                  <a:gd name="T12" fmla="*/ 144 w 157"/>
                  <a:gd name="T13" fmla="*/ 355 h 355"/>
                  <a:gd name="T14" fmla="*/ 157 w 157"/>
                  <a:gd name="T15" fmla="*/ 287 h 355"/>
                  <a:gd name="T16" fmla="*/ 130 w 157"/>
                  <a:gd name="T17" fmla="*/ 313 h 355"/>
                  <a:gd name="T18" fmla="*/ 77 w 157"/>
                  <a:gd name="T19" fmla="*/ 302 h 355"/>
                  <a:gd name="T20" fmla="*/ 96 w 157"/>
                  <a:gd name="T21" fmla="*/ 254 h 355"/>
                  <a:gd name="T22" fmla="*/ 134 w 157"/>
                  <a:gd name="T23" fmla="*/ 228 h 355"/>
                  <a:gd name="T24" fmla="*/ 138 w 157"/>
                  <a:gd name="T25" fmla="*/ 173 h 355"/>
                  <a:gd name="T26" fmla="*/ 115 w 157"/>
                  <a:gd name="T27" fmla="*/ 138 h 355"/>
                  <a:gd name="T28" fmla="*/ 113 w 157"/>
                  <a:gd name="T29" fmla="*/ 133 h 355"/>
                  <a:gd name="T30" fmla="*/ 114 w 157"/>
                  <a:gd name="T31" fmla="*/ 133 h 355"/>
                  <a:gd name="T32" fmla="*/ 136 w 157"/>
                  <a:gd name="T33" fmla="*/ 10 h 355"/>
                  <a:gd name="T34" fmla="*/ 8 w 157"/>
                  <a:gd name="T35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355">
                    <a:moveTo>
                      <a:pt x="8" y="0"/>
                    </a:moveTo>
                    <a:lnTo>
                      <a:pt x="12" y="140"/>
                    </a:lnTo>
                    <a:lnTo>
                      <a:pt x="12" y="140"/>
                    </a:lnTo>
                    <a:cubicBezTo>
                      <a:pt x="0" y="199"/>
                      <a:pt x="3" y="237"/>
                      <a:pt x="3" y="306"/>
                    </a:cubicBezTo>
                    <a:cubicBezTo>
                      <a:pt x="3" y="328"/>
                      <a:pt x="2" y="341"/>
                      <a:pt x="24" y="343"/>
                    </a:cubicBezTo>
                    <a:cubicBezTo>
                      <a:pt x="43" y="345"/>
                      <a:pt x="55" y="346"/>
                      <a:pt x="66" y="349"/>
                    </a:cubicBezTo>
                    <a:cubicBezTo>
                      <a:pt x="82" y="353"/>
                      <a:pt x="117" y="342"/>
                      <a:pt x="144" y="355"/>
                    </a:cubicBezTo>
                    <a:lnTo>
                      <a:pt x="157" y="287"/>
                    </a:lnTo>
                    <a:cubicBezTo>
                      <a:pt x="131" y="281"/>
                      <a:pt x="138" y="284"/>
                      <a:pt x="130" y="313"/>
                    </a:cubicBezTo>
                    <a:lnTo>
                      <a:pt x="77" y="302"/>
                    </a:lnTo>
                    <a:cubicBezTo>
                      <a:pt x="83" y="274"/>
                      <a:pt x="88" y="268"/>
                      <a:pt x="96" y="254"/>
                    </a:cubicBezTo>
                    <a:cubicBezTo>
                      <a:pt x="109" y="240"/>
                      <a:pt x="126" y="242"/>
                      <a:pt x="134" y="228"/>
                    </a:cubicBezTo>
                    <a:cubicBezTo>
                      <a:pt x="141" y="217"/>
                      <a:pt x="143" y="191"/>
                      <a:pt x="138" y="173"/>
                    </a:cubicBezTo>
                    <a:cubicBezTo>
                      <a:pt x="135" y="158"/>
                      <a:pt x="127" y="151"/>
                      <a:pt x="115" y="138"/>
                    </a:cubicBezTo>
                    <a:lnTo>
                      <a:pt x="113" y="133"/>
                    </a:lnTo>
                    <a:lnTo>
                      <a:pt x="114" y="133"/>
                    </a:lnTo>
                    <a:lnTo>
                      <a:pt x="136" y="1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0" name="Freeform 41"/>
              <p:cNvSpPr>
                <a:spLocks/>
              </p:cNvSpPr>
              <p:nvPr/>
            </p:nvSpPr>
            <p:spPr bwMode="auto">
              <a:xfrm>
                <a:off x="2697" y="1490"/>
                <a:ext cx="228" cy="291"/>
              </a:xfrm>
              <a:custGeom>
                <a:avLst/>
                <a:gdLst>
                  <a:gd name="T0" fmla="*/ 602 w 624"/>
                  <a:gd name="T1" fmla="*/ 0 h 806"/>
                  <a:gd name="T2" fmla="*/ 22 w 624"/>
                  <a:gd name="T3" fmla="*/ 0 h 806"/>
                  <a:gd name="T4" fmla="*/ 2 w 624"/>
                  <a:gd name="T5" fmla="*/ 25 h 806"/>
                  <a:gd name="T6" fmla="*/ 146 w 624"/>
                  <a:gd name="T7" fmla="*/ 763 h 806"/>
                  <a:gd name="T8" fmla="*/ 478 w 624"/>
                  <a:gd name="T9" fmla="*/ 763 h 806"/>
                  <a:gd name="T10" fmla="*/ 622 w 624"/>
                  <a:gd name="T11" fmla="*/ 25 h 806"/>
                  <a:gd name="T12" fmla="*/ 602 w 624"/>
                  <a:gd name="T1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4" h="806">
                    <a:moveTo>
                      <a:pt x="602" y="0"/>
                    </a:moveTo>
                    <a:lnTo>
                      <a:pt x="22" y="0"/>
                    </a:lnTo>
                    <a:cubicBezTo>
                      <a:pt x="11" y="0"/>
                      <a:pt x="0" y="12"/>
                      <a:pt x="2" y="25"/>
                    </a:cubicBezTo>
                    <a:lnTo>
                      <a:pt x="146" y="763"/>
                    </a:lnTo>
                    <a:cubicBezTo>
                      <a:pt x="154" y="806"/>
                      <a:pt x="470" y="806"/>
                      <a:pt x="478" y="763"/>
                    </a:cubicBezTo>
                    <a:lnTo>
                      <a:pt x="622" y="25"/>
                    </a:lnTo>
                    <a:cubicBezTo>
                      <a:pt x="624" y="12"/>
                      <a:pt x="613" y="0"/>
                      <a:pt x="602" y="0"/>
                    </a:cubicBezTo>
                    <a:close/>
                  </a:path>
                </a:pathLst>
              </a:custGeom>
              <a:solidFill>
                <a:srgbClr val="1B2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1" name="Freeform 42"/>
              <p:cNvSpPr>
                <a:spLocks/>
              </p:cNvSpPr>
              <p:nvPr/>
            </p:nvSpPr>
            <p:spPr bwMode="auto">
              <a:xfrm>
                <a:off x="2803" y="1426"/>
                <a:ext cx="15" cy="65"/>
              </a:xfrm>
              <a:custGeom>
                <a:avLst/>
                <a:gdLst>
                  <a:gd name="T0" fmla="*/ 33 w 42"/>
                  <a:gd name="T1" fmla="*/ 0 h 179"/>
                  <a:gd name="T2" fmla="*/ 9 w 42"/>
                  <a:gd name="T3" fmla="*/ 0 h 179"/>
                  <a:gd name="T4" fmla="*/ 0 w 42"/>
                  <a:gd name="T5" fmla="*/ 9 h 179"/>
                  <a:gd name="T6" fmla="*/ 0 w 42"/>
                  <a:gd name="T7" fmla="*/ 170 h 179"/>
                  <a:gd name="T8" fmla="*/ 9 w 42"/>
                  <a:gd name="T9" fmla="*/ 179 h 179"/>
                  <a:gd name="T10" fmla="*/ 33 w 42"/>
                  <a:gd name="T11" fmla="*/ 179 h 179"/>
                  <a:gd name="T12" fmla="*/ 42 w 42"/>
                  <a:gd name="T13" fmla="*/ 170 h 179"/>
                  <a:gd name="T14" fmla="*/ 42 w 42"/>
                  <a:gd name="T15" fmla="*/ 9 h 179"/>
                  <a:gd name="T16" fmla="*/ 33 w 42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79">
                    <a:moveTo>
                      <a:pt x="33" y="0"/>
                    </a:move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170"/>
                    </a:lnTo>
                    <a:cubicBezTo>
                      <a:pt x="0" y="175"/>
                      <a:pt x="4" y="179"/>
                      <a:pt x="9" y="179"/>
                    </a:cubicBezTo>
                    <a:lnTo>
                      <a:pt x="33" y="179"/>
                    </a:lnTo>
                    <a:cubicBezTo>
                      <a:pt x="38" y="179"/>
                      <a:pt x="42" y="175"/>
                      <a:pt x="42" y="170"/>
                    </a:cubicBezTo>
                    <a:lnTo>
                      <a:pt x="42" y="9"/>
                    </a:lnTo>
                    <a:cubicBezTo>
                      <a:pt x="42" y="4"/>
                      <a:pt x="38" y="0"/>
                      <a:pt x="33" y="0"/>
                    </a:cubicBezTo>
                    <a:close/>
                  </a:path>
                </a:pathLst>
              </a:custGeom>
              <a:solidFill>
                <a:srgbClr val="194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2" name="Freeform 43"/>
              <p:cNvSpPr>
                <a:spLocks/>
              </p:cNvSpPr>
              <p:nvPr/>
            </p:nvSpPr>
            <p:spPr bwMode="auto">
              <a:xfrm>
                <a:off x="2799" y="1384"/>
                <a:ext cx="40" cy="52"/>
              </a:xfrm>
              <a:custGeom>
                <a:avLst/>
                <a:gdLst>
                  <a:gd name="T0" fmla="*/ 0 w 109"/>
                  <a:gd name="T1" fmla="*/ 23 h 146"/>
                  <a:gd name="T2" fmla="*/ 51 w 109"/>
                  <a:gd name="T3" fmla="*/ 112 h 146"/>
                  <a:gd name="T4" fmla="*/ 85 w 109"/>
                  <a:gd name="T5" fmla="*/ 144 h 146"/>
                  <a:gd name="T6" fmla="*/ 104 w 109"/>
                  <a:gd name="T7" fmla="*/ 118 h 146"/>
                  <a:gd name="T8" fmla="*/ 76 w 109"/>
                  <a:gd name="T9" fmla="*/ 65 h 146"/>
                  <a:gd name="T10" fmla="*/ 61 w 109"/>
                  <a:gd name="T11" fmla="*/ 25 h 146"/>
                  <a:gd name="T12" fmla="*/ 22 w 109"/>
                  <a:gd name="T13" fmla="*/ 0 h 146"/>
                  <a:gd name="T14" fmla="*/ 0 w 109"/>
                  <a:gd name="T15" fmla="*/ 2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46">
                    <a:moveTo>
                      <a:pt x="0" y="23"/>
                    </a:moveTo>
                    <a:lnTo>
                      <a:pt x="51" y="112"/>
                    </a:lnTo>
                    <a:cubicBezTo>
                      <a:pt x="58" y="123"/>
                      <a:pt x="71" y="142"/>
                      <a:pt x="85" y="144"/>
                    </a:cubicBezTo>
                    <a:cubicBezTo>
                      <a:pt x="97" y="146"/>
                      <a:pt x="109" y="135"/>
                      <a:pt x="104" y="118"/>
                    </a:cubicBezTo>
                    <a:cubicBezTo>
                      <a:pt x="96" y="94"/>
                      <a:pt x="81" y="79"/>
                      <a:pt x="76" y="65"/>
                    </a:cubicBezTo>
                    <a:cubicBezTo>
                      <a:pt x="72" y="51"/>
                      <a:pt x="71" y="39"/>
                      <a:pt x="61" y="25"/>
                    </a:cubicBezTo>
                    <a:cubicBezTo>
                      <a:pt x="51" y="12"/>
                      <a:pt x="39" y="8"/>
                      <a:pt x="22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49" name="Group 414"/>
            <p:cNvGrpSpPr>
              <a:grpSpLocks noChangeAspect="1"/>
            </p:cNvGrpSpPr>
            <p:nvPr/>
          </p:nvGrpSpPr>
          <p:grpSpPr bwMode="auto">
            <a:xfrm>
              <a:off x="1710298" y="2638189"/>
              <a:ext cx="854543" cy="678608"/>
              <a:chOff x="1029" y="1117"/>
              <a:chExt cx="1360" cy="1080"/>
            </a:xfrm>
          </p:grpSpPr>
          <p:sp>
            <p:nvSpPr>
              <p:cNvPr id="87" name="AutoShape 413"/>
              <p:cNvSpPr>
                <a:spLocks noChangeAspect="1" noChangeArrowheads="1" noTextEdit="1"/>
              </p:cNvSpPr>
              <p:nvPr/>
            </p:nvSpPr>
            <p:spPr bwMode="auto">
              <a:xfrm>
                <a:off x="1029" y="1119"/>
                <a:ext cx="1360" cy="10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8" name="Freeform 415"/>
              <p:cNvSpPr>
                <a:spLocks/>
              </p:cNvSpPr>
              <p:nvPr/>
            </p:nvSpPr>
            <p:spPr bwMode="auto">
              <a:xfrm>
                <a:off x="1049" y="1816"/>
                <a:ext cx="1340" cy="286"/>
              </a:xfrm>
              <a:custGeom>
                <a:avLst/>
                <a:gdLst>
                  <a:gd name="T0" fmla="*/ 2979 w 5895"/>
                  <a:gd name="T1" fmla="*/ 489 h 1258"/>
                  <a:gd name="T2" fmla="*/ 3236 w 5895"/>
                  <a:gd name="T3" fmla="*/ 492 h 1258"/>
                  <a:gd name="T4" fmla="*/ 3444 w 5895"/>
                  <a:gd name="T5" fmla="*/ 474 h 1258"/>
                  <a:gd name="T6" fmla="*/ 3723 w 5895"/>
                  <a:gd name="T7" fmla="*/ 445 h 1258"/>
                  <a:gd name="T8" fmla="*/ 3948 w 5895"/>
                  <a:gd name="T9" fmla="*/ 367 h 1258"/>
                  <a:gd name="T10" fmla="*/ 4185 w 5895"/>
                  <a:gd name="T11" fmla="*/ 361 h 1258"/>
                  <a:gd name="T12" fmla="*/ 4473 w 5895"/>
                  <a:gd name="T13" fmla="*/ 268 h 1258"/>
                  <a:gd name="T14" fmla="*/ 4699 w 5895"/>
                  <a:gd name="T15" fmla="*/ 268 h 1258"/>
                  <a:gd name="T16" fmla="*/ 4927 w 5895"/>
                  <a:gd name="T17" fmla="*/ 219 h 1258"/>
                  <a:gd name="T18" fmla="*/ 5154 w 5895"/>
                  <a:gd name="T19" fmla="*/ 45 h 1258"/>
                  <a:gd name="T20" fmla="*/ 5492 w 5895"/>
                  <a:gd name="T21" fmla="*/ 0 h 1258"/>
                  <a:gd name="T22" fmla="*/ 5701 w 5895"/>
                  <a:gd name="T23" fmla="*/ 179 h 1258"/>
                  <a:gd name="T24" fmla="*/ 5895 w 5895"/>
                  <a:gd name="T25" fmla="*/ 644 h 1258"/>
                  <a:gd name="T26" fmla="*/ 5579 w 5895"/>
                  <a:gd name="T27" fmla="*/ 963 h 1258"/>
                  <a:gd name="T28" fmla="*/ 5056 w 5895"/>
                  <a:gd name="T29" fmla="*/ 1014 h 1258"/>
                  <a:gd name="T30" fmla="*/ 4813 w 5895"/>
                  <a:gd name="T31" fmla="*/ 1014 h 1258"/>
                  <a:gd name="T32" fmla="*/ 4579 w 5895"/>
                  <a:gd name="T33" fmla="*/ 1042 h 1258"/>
                  <a:gd name="T34" fmla="*/ 4337 w 5895"/>
                  <a:gd name="T35" fmla="*/ 1068 h 1258"/>
                  <a:gd name="T36" fmla="*/ 4195 w 5895"/>
                  <a:gd name="T37" fmla="*/ 1146 h 1258"/>
                  <a:gd name="T38" fmla="*/ 3935 w 5895"/>
                  <a:gd name="T39" fmla="*/ 1107 h 1258"/>
                  <a:gd name="T40" fmla="*/ 3760 w 5895"/>
                  <a:gd name="T41" fmla="*/ 1184 h 1258"/>
                  <a:gd name="T42" fmla="*/ 3569 w 5895"/>
                  <a:gd name="T43" fmla="*/ 1211 h 1258"/>
                  <a:gd name="T44" fmla="*/ 3284 w 5895"/>
                  <a:gd name="T45" fmla="*/ 1206 h 1258"/>
                  <a:gd name="T46" fmla="*/ 3070 w 5895"/>
                  <a:gd name="T47" fmla="*/ 1167 h 1258"/>
                  <a:gd name="T48" fmla="*/ 2832 w 5895"/>
                  <a:gd name="T49" fmla="*/ 1192 h 1258"/>
                  <a:gd name="T50" fmla="*/ 2617 w 5895"/>
                  <a:gd name="T51" fmla="*/ 1215 h 1258"/>
                  <a:gd name="T52" fmla="*/ 2339 w 5895"/>
                  <a:gd name="T53" fmla="*/ 1245 h 1258"/>
                  <a:gd name="T54" fmla="*/ 2017 w 5895"/>
                  <a:gd name="T55" fmla="*/ 1258 h 1258"/>
                  <a:gd name="T56" fmla="*/ 1805 w 5895"/>
                  <a:gd name="T57" fmla="*/ 1205 h 1258"/>
                  <a:gd name="T58" fmla="*/ 1539 w 5895"/>
                  <a:gd name="T59" fmla="*/ 1171 h 1258"/>
                  <a:gd name="T60" fmla="*/ 1232 w 5895"/>
                  <a:gd name="T61" fmla="*/ 1099 h 1258"/>
                  <a:gd name="T62" fmla="*/ 898 w 5895"/>
                  <a:gd name="T63" fmla="*/ 1157 h 1258"/>
                  <a:gd name="T64" fmla="*/ 690 w 5895"/>
                  <a:gd name="T65" fmla="*/ 1058 h 1258"/>
                  <a:gd name="T66" fmla="*/ 702 w 5895"/>
                  <a:gd name="T67" fmla="*/ 864 h 1258"/>
                  <a:gd name="T68" fmla="*/ 418 w 5895"/>
                  <a:gd name="T69" fmla="*/ 979 h 1258"/>
                  <a:gd name="T70" fmla="*/ 0 w 5895"/>
                  <a:gd name="T71" fmla="*/ 844 h 1258"/>
                  <a:gd name="T72" fmla="*/ 76 w 5895"/>
                  <a:gd name="T73" fmla="*/ 570 h 1258"/>
                  <a:gd name="T74" fmla="*/ 124 w 5895"/>
                  <a:gd name="T75" fmla="*/ 266 h 1258"/>
                  <a:gd name="T76" fmla="*/ 347 w 5895"/>
                  <a:gd name="T77" fmla="*/ 68 h 1258"/>
                  <a:gd name="T78" fmla="*/ 677 w 5895"/>
                  <a:gd name="T79" fmla="*/ 79 h 1258"/>
                  <a:gd name="T80" fmla="*/ 1093 w 5895"/>
                  <a:gd name="T81" fmla="*/ 194 h 1258"/>
                  <a:gd name="T82" fmla="*/ 1445 w 5895"/>
                  <a:gd name="T83" fmla="*/ 324 h 1258"/>
                  <a:gd name="T84" fmla="*/ 1697 w 5895"/>
                  <a:gd name="T85" fmla="*/ 400 h 1258"/>
                  <a:gd name="T86" fmla="*/ 1925 w 5895"/>
                  <a:gd name="T87" fmla="*/ 444 h 1258"/>
                  <a:gd name="T88" fmla="*/ 2199 w 5895"/>
                  <a:gd name="T89" fmla="*/ 481 h 1258"/>
                  <a:gd name="T90" fmla="*/ 2359 w 5895"/>
                  <a:gd name="T91" fmla="*/ 481 h 1258"/>
                  <a:gd name="T92" fmla="*/ 2584 w 5895"/>
                  <a:gd name="T93" fmla="*/ 455 h 1258"/>
                  <a:gd name="T94" fmla="*/ 2797 w 5895"/>
                  <a:gd name="T95" fmla="*/ 491 h 1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95" h="1258">
                    <a:moveTo>
                      <a:pt x="2955" y="690"/>
                    </a:moveTo>
                    <a:cubicBezTo>
                      <a:pt x="2934" y="624"/>
                      <a:pt x="2943" y="548"/>
                      <a:pt x="2979" y="489"/>
                    </a:cubicBezTo>
                    <a:cubicBezTo>
                      <a:pt x="3011" y="573"/>
                      <a:pt x="3068" y="647"/>
                      <a:pt x="3141" y="700"/>
                    </a:cubicBezTo>
                    <a:cubicBezTo>
                      <a:pt x="3172" y="630"/>
                      <a:pt x="3204" y="561"/>
                      <a:pt x="3236" y="492"/>
                    </a:cubicBezTo>
                    <a:cubicBezTo>
                      <a:pt x="3249" y="564"/>
                      <a:pt x="3274" y="633"/>
                      <a:pt x="3308" y="698"/>
                    </a:cubicBezTo>
                    <a:cubicBezTo>
                      <a:pt x="3326" y="611"/>
                      <a:pt x="3375" y="531"/>
                      <a:pt x="3444" y="474"/>
                    </a:cubicBezTo>
                    <a:cubicBezTo>
                      <a:pt x="3447" y="533"/>
                      <a:pt x="3449" y="592"/>
                      <a:pt x="3452" y="651"/>
                    </a:cubicBezTo>
                    <a:cubicBezTo>
                      <a:pt x="3531" y="569"/>
                      <a:pt x="3623" y="500"/>
                      <a:pt x="3723" y="445"/>
                    </a:cubicBezTo>
                    <a:cubicBezTo>
                      <a:pt x="3703" y="518"/>
                      <a:pt x="3683" y="592"/>
                      <a:pt x="3664" y="665"/>
                    </a:cubicBezTo>
                    <a:cubicBezTo>
                      <a:pt x="3758" y="566"/>
                      <a:pt x="3854" y="466"/>
                      <a:pt x="3948" y="367"/>
                    </a:cubicBezTo>
                    <a:cubicBezTo>
                      <a:pt x="3948" y="435"/>
                      <a:pt x="3947" y="503"/>
                      <a:pt x="3946" y="570"/>
                    </a:cubicBezTo>
                    <a:cubicBezTo>
                      <a:pt x="4033" y="510"/>
                      <a:pt x="4114" y="440"/>
                      <a:pt x="4185" y="361"/>
                    </a:cubicBezTo>
                    <a:cubicBezTo>
                      <a:pt x="4191" y="436"/>
                      <a:pt x="4188" y="511"/>
                      <a:pt x="4177" y="585"/>
                    </a:cubicBezTo>
                    <a:cubicBezTo>
                      <a:pt x="4259" y="466"/>
                      <a:pt x="4359" y="359"/>
                      <a:pt x="4473" y="268"/>
                    </a:cubicBezTo>
                    <a:cubicBezTo>
                      <a:pt x="4465" y="354"/>
                      <a:pt x="4458" y="441"/>
                      <a:pt x="4451" y="527"/>
                    </a:cubicBezTo>
                    <a:cubicBezTo>
                      <a:pt x="4545" y="452"/>
                      <a:pt x="4628" y="365"/>
                      <a:pt x="4699" y="268"/>
                    </a:cubicBezTo>
                    <a:cubicBezTo>
                      <a:pt x="4704" y="347"/>
                      <a:pt x="4709" y="427"/>
                      <a:pt x="4714" y="506"/>
                    </a:cubicBezTo>
                    <a:cubicBezTo>
                      <a:pt x="4792" y="415"/>
                      <a:pt x="4863" y="319"/>
                      <a:pt x="4927" y="219"/>
                    </a:cubicBezTo>
                    <a:cubicBezTo>
                      <a:pt x="4946" y="299"/>
                      <a:pt x="4947" y="383"/>
                      <a:pt x="4931" y="464"/>
                    </a:cubicBezTo>
                    <a:cubicBezTo>
                      <a:pt x="5023" y="335"/>
                      <a:pt x="5098" y="194"/>
                      <a:pt x="5154" y="45"/>
                    </a:cubicBezTo>
                    <a:cubicBezTo>
                      <a:pt x="5178" y="168"/>
                      <a:pt x="5170" y="296"/>
                      <a:pt x="5132" y="414"/>
                    </a:cubicBezTo>
                    <a:cubicBezTo>
                      <a:pt x="5252" y="276"/>
                      <a:pt x="5372" y="138"/>
                      <a:pt x="5492" y="0"/>
                    </a:cubicBezTo>
                    <a:cubicBezTo>
                      <a:pt x="5488" y="151"/>
                      <a:pt x="5426" y="299"/>
                      <a:pt x="5321" y="408"/>
                    </a:cubicBezTo>
                    <a:cubicBezTo>
                      <a:pt x="5456" y="346"/>
                      <a:pt x="5583" y="269"/>
                      <a:pt x="5701" y="179"/>
                    </a:cubicBezTo>
                    <a:cubicBezTo>
                      <a:pt x="5624" y="332"/>
                      <a:pt x="5506" y="464"/>
                      <a:pt x="5363" y="558"/>
                    </a:cubicBezTo>
                    <a:cubicBezTo>
                      <a:pt x="5543" y="570"/>
                      <a:pt x="5721" y="599"/>
                      <a:pt x="5895" y="644"/>
                    </a:cubicBezTo>
                    <a:cubicBezTo>
                      <a:pt x="5650" y="657"/>
                      <a:pt x="5406" y="669"/>
                      <a:pt x="5161" y="682"/>
                    </a:cubicBezTo>
                    <a:cubicBezTo>
                      <a:pt x="5300" y="776"/>
                      <a:pt x="5439" y="870"/>
                      <a:pt x="5579" y="963"/>
                    </a:cubicBezTo>
                    <a:cubicBezTo>
                      <a:pt x="5359" y="922"/>
                      <a:pt x="5144" y="852"/>
                      <a:pt x="4942" y="756"/>
                    </a:cubicBezTo>
                    <a:cubicBezTo>
                      <a:pt x="4991" y="836"/>
                      <a:pt x="5030" y="923"/>
                      <a:pt x="5056" y="1014"/>
                    </a:cubicBezTo>
                    <a:cubicBezTo>
                      <a:pt x="4951" y="953"/>
                      <a:pt x="4851" y="884"/>
                      <a:pt x="4757" y="809"/>
                    </a:cubicBezTo>
                    <a:cubicBezTo>
                      <a:pt x="4784" y="874"/>
                      <a:pt x="4803" y="943"/>
                      <a:pt x="4813" y="1014"/>
                    </a:cubicBezTo>
                    <a:cubicBezTo>
                      <a:pt x="4728" y="944"/>
                      <a:pt x="4637" y="882"/>
                      <a:pt x="4542" y="828"/>
                    </a:cubicBezTo>
                    <a:cubicBezTo>
                      <a:pt x="4567" y="896"/>
                      <a:pt x="4580" y="969"/>
                      <a:pt x="4579" y="1042"/>
                    </a:cubicBezTo>
                    <a:cubicBezTo>
                      <a:pt x="4503" y="976"/>
                      <a:pt x="4418" y="918"/>
                      <a:pt x="4328" y="872"/>
                    </a:cubicBezTo>
                    <a:cubicBezTo>
                      <a:pt x="4331" y="937"/>
                      <a:pt x="4334" y="1003"/>
                      <a:pt x="4337" y="1068"/>
                    </a:cubicBezTo>
                    <a:cubicBezTo>
                      <a:pt x="4291" y="1025"/>
                      <a:pt x="4244" y="982"/>
                      <a:pt x="4198" y="939"/>
                    </a:cubicBezTo>
                    <a:cubicBezTo>
                      <a:pt x="4197" y="1008"/>
                      <a:pt x="4196" y="1077"/>
                      <a:pt x="4195" y="1146"/>
                    </a:cubicBezTo>
                    <a:cubicBezTo>
                      <a:pt x="4127" y="1071"/>
                      <a:pt x="4046" y="1009"/>
                      <a:pt x="3956" y="964"/>
                    </a:cubicBezTo>
                    <a:cubicBezTo>
                      <a:pt x="3960" y="1012"/>
                      <a:pt x="3953" y="1062"/>
                      <a:pt x="3935" y="1107"/>
                    </a:cubicBezTo>
                    <a:cubicBezTo>
                      <a:pt x="3915" y="1059"/>
                      <a:pt x="3879" y="1018"/>
                      <a:pt x="3833" y="992"/>
                    </a:cubicBezTo>
                    <a:cubicBezTo>
                      <a:pt x="3825" y="1061"/>
                      <a:pt x="3800" y="1127"/>
                      <a:pt x="3760" y="1184"/>
                    </a:cubicBezTo>
                    <a:cubicBezTo>
                      <a:pt x="3728" y="1116"/>
                      <a:pt x="3680" y="1057"/>
                      <a:pt x="3620" y="1012"/>
                    </a:cubicBezTo>
                    <a:cubicBezTo>
                      <a:pt x="3603" y="1078"/>
                      <a:pt x="3586" y="1145"/>
                      <a:pt x="3569" y="1211"/>
                    </a:cubicBezTo>
                    <a:cubicBezTo>
                      <a:pt x="3524" y="1138"/>
                      <a:pt x="3468" y="1071"/>
                      <a:pt x="3402" y="1015"/>
                    </a:cubicBezTo>
                    <a:cubicBezTo>
                      <a:pt x="3363" y="1079"/>
                      <a:pt x="3323" y="1142"/>
                      <a:pt x="3284" y="1206"/>
                    </a:cubicBezTo>
                    <a:cubicBezTo>
                      <a:pt x="3304" y="1148"/>
                      <a:pt x="3261" y="1077"/>
                      <a:pt x="3200" y="1067"/>
                    </a:cubicBezTo>
                    <a:cubicBezTo>
                      <a:pt x="3140" y="1056"/>
                      <a:pt x="3076" y="1105"/>
                      <a:pt x="3070" y="1167"/>
                    </a:cubicBezTo>
                    <a:cubicBezTo>
                      <a:pt x="3092" y="1105"/>
                      <a:pt x="3019" y="1042"/>
                      <a:pt x="2954" y="1054"/>
                    </a:cubicBezTo>
                    <a:cubicBezTo>
                      <a:pt x="2891" y="1066"/>
                      <a:pt x="2847" y="1129"/>
                      <a:pt x="2832" y="1192"/>
                    </a:cubicBezTo>
                    <a:cubicBezTo>
                      <a:pt x="2824" y="1134"/>
                      <a:pt x="2810" y="1077"/>
                      <a:pt x="2789" y="1022"/>
                    </a:cubicBezTo>
                    <a:cubicBezTo>
                      <a:pt x="2732" y="1087"/>
                      <a:pt x="2675" y="1151"/>
                      <a:pt x="2617" y="1215"/>
                    </a:cubicBezTo>
                    <a:cubicBezTo>
                      <a:pt x="2622" y="1151"/>
                      <a:pt x="2607" y="1085"/>
                      <a:pt x="2576" y="1028"/>
                    </a:cubicBezTo>
                    <a:cubicBezTo>
                      <a:pt x="2494" y="1096"/>
                      <a:pt x="2414" y="1169"/>
                      <a:pt x="2339" y="1245"/>
                    </a:cubicBezTo>
                    <a:cubicBezTo>
                      <a:pt x="2329" y="1177"/>
                      <a:pt x="2334" y="1107"/>
                      <a:pt x="2356" y="1041"/>
                    </a:cubicBezTo>
                    <a:cubicBezTo>
                      <a:pt x="2236" y="1102"/>
                      <a:pt x="2122" y="1174"/>
                      <a:pt x="2017" y="1258"/>
                    </a:cubicBezTo>
                    <a:cubicBezTo>
                      <a:pt x="2052" y="1175"/>
                      <a:pt x="2087" y="1091"/>
                      <a:pt x="2122" y="1008"/>
                    </a:cubicBezTo>
                    <a:cubicBezTo>
                      <a:pt x="2016" y="1074"/>
                      <a:pt x="1911" y="1139"/>
                      <a:pt x="1805" y="1205"/>
                    </a:cubicBezTo>
                    <a:cubicBezTo>
                      <a:pt x="1819" y="1147"/>
                      <a:pt x="1834" y="1088"/>
                      <a:pt x="1848" y="1030"/>
                    </a:cubicBezTo>
                    <a:cubicBezTo>
                      <a:pt x="1739" y="1063"/>
                      <a:pt x="1635" y="1111"/>
                      <a:pt x="1539" y="1171"/>
                    </a:cubicBezTo>
                    <a:cubicBezTo>
                      <a:pt x="1563" y="1107"/>
                      <a:pt x="1572" y="1038"/>
                      <a:pt x="1566" y="971"/>
                    </a:cubicBezTo>
                    <a:cubicBezTo>
                      <a:pt x="1451" y="1001"/>
                      <a:pt x="1339" y="1044"/>
                      <a:pt x="1232" y="1099"/>
                    </a:cubicBezTo>
                    <a:cubicBezTo>
                      <a:pt x="1271" y="1062"/>
                      <a:pt x="1290" y="1006"/>
                      <a:pt x="1283" y="954"/>
                    </a:cubicBezTo>
                    <a:cubicBezTo>
                      <a:pt x="1154" y="1021"/>
                      <a:pt x="1026" y="1088"/>
                      <a:pt x="898" y="1157"/>
                    </a:cubicBezTo>
                    <a:cubicBezTo>
                      <a:pt x="948" y="1074"/>
                      <a:pt x="977" y="980"/>
                      <a:pt x="983" y="884"/>
                    </a:cubicBezTo>
                    <a:cubicBezTo>
                      <a:pt x="902" y="965"/>
                      <a:pt x="801" y="1026"/>
                      <a:pt x="690" y="1058"/>
                    </a:cubicBezTo>
                    <a:cubicBezTo>
                      <a:pt x="721" y="1029"/>
                      <a:pt x="753" y="997"/>
                      <a:pt x="762" y="956"/>
                    </a:cubicBezTo>
                    <a:cubicBezTo>
                      <a:pt x="771" y="915"/>
                      <a:pt x="744" y="864"/>
                      <a:pt x="702" y="864"/>
                    </a:cubicBezTo>
                    <a:cubicBezTo>
                      <a:pt x="688" y="864"/>
                      <a:pt x="674" y="869"/>
                      <a:pt x="661" y="875"/>
                    </a:cubicBezTo>
                    <a:cubicBezTo>
                      <a:pt x="580" y="910"/>
                      <a:pt x="499" y="945"/>
                      <a:pt x="418" y="979"/>
                    </a:cubicBezTo>
                    <a:cubicBezTo>
                      <a:pt x="489" y="918"/>
                      <a:pt x="541" y="835"/>
                      <a:pt x="566" y="744"/>
                    </a:cubicBezTo>
                    <a:cubicBezTo>
                      <a:pt x="391" y="829"/>
                      <a:pt x="193" y="864"/>
                      <a:pt x="0" y="844"/>
                    </a:cubicBezTo>
                    <a:cubicBezTo>
                      <a:pt x="134" y="735"/>
                      <a:pt x="292" y="655"/>
                      <a:pt x="459" y="611"/>
                    </a:cubicBezTo>
                    <a:cubicBezTo>
                      <a:pt x="331" y="598"/>
                      <a:pt x="204" y="584"/>
                      <a:pt x="76" y="570"/>
                    </a:cubicBezTo>
                    <a:cubicBezTo>
                      <a:pt x="205" y="570"/>
                      <a:pt x="334" y="541"/>
                      <a:pt x="449" y="484"/>
                    </a:cubicBezTo>
                    <a:cubicBezTo>
                      <a:pt x="319" y="455"/>
                      <a:pt x="200" y="376"/>
                      <a:pt x="124" y="266"/>
                    </a:cubicBezTo>
                    <a:cubicBezTo>
                      <a:pt x="263" y="327"/>
                      <a:pt x="415" y="359"/>
                      <a:pt x="567" y="359"/>
                    </a:cubicBezTo>
                    <a:cubicBezTo>
                      <a:pt x="453" y="304"/>
                      <a:pt x="369" y="192"/>
                      <a:pt x="347" y="68"/>
                    </a:cubicBezTo>
                    <a:cubicBezTo>
                      <a:pt x="495" y="195"/>
                      <a:pt x="657" y="303"/>
                      <a:pt x="831" y="391"/>
                    </a:cubicBezTo>
                    <a:cubicBezTo>
                      <a:pt x="746" y="309"/>
                      <a:pt x="691" y="197"/>
                      <a:pt x="677" y="79"/>
                    </a:cubicBezTo>
                    <a:cubicBezTo>
                      <a:pt x="820" y="231"/>
                      <a:pt x="983" y="364"/>
                      <a:pt x="1162" y="471"/>
                    </a:cubicBezTo>
                    <a:cubicBezTo>
                      <a:pt x="1116" y="387"/>
                      <a:pt x="1091" y="290"/>
                      <a:pt x="1093" y="194"/>
                    </a:cubicBezTo>
                    <a:cubicBezTo>
                      <a:pt x="1178" y="333"/>
                      <a:pt x="1284" y="460"/>
                      <a:pt x="1407" y="567"/>
                    </a:cubicBezTo>
                    <a:cubicBezTo>
                      <a:pt x="1420" y="486"/>
                      <a:pt x="1432" y="405"/>
                      <a:pt x="1445" y="324"/>
                    </a:cubicBezTo>
                    <a:cubicBezTo>
                      <a:pt x="1498" y="428"/>
                      <a:pt x="1568" y="523"/>
                      <a:pt x="1651" y="605"/>
                    </a:cubicBezTo>
                    <a:cubicBezTo>
                      <a:pt x="1666" y="536"/>
                      <a:pt x="1681" y="468"/>
                      <a:pt x="1697" y="400"/>
                    </a:cubicBezTo>
                    <a:cubicBezTo>
                      <a:pt x="1748" y="482"/>
                      <a:pt x="1800" y="563"/>
                      <a:pt x="1851" y="645"/>
                    </a:cubicBezTo>
                    <a:cubicBezTo>
                      <a:pt x="1861" y="574"/>
                      <a:pt x="1887" y="505"/>
                      <a:pt x="1925" y="444"/>
                    </a:cubicBezTo>
                    <a:cubicBezTo>
                      <a:pt x="1935" y="518"/>
                      <a:pt x="1945" y="592"/>
                      <a:pt x="1955" y="665"/>
                    </a:cubicBezTo>
                    <a:cubicBezTo>
                      <a:pt x="2016" y="581"/>
                      <a:pt x="2102" y="516"/>
                      <a:pt x="2199" y="481"/>
                    </a:cubicBezTo>
                    <a:cubicBezTo>
                      <a:pt x="2185" y="548"/>
                      <a:pt x="2171" y="615"/>
                      <a:pt x="2157" y="682"/>
                    </a:cubicBezTo>
                    <a:cubicBezTo>
                      <a:pt x="2212" y="605"/>
                      <a:pt x="2281" y="537"/>
                      <a:pt x="2359" y="481"/>
                    </a:cubicBezTo>
                    <a:cubicBezTo>
                      <a:pt x="2354" y="543"/>
                      <a:pt x="2364" y="605"/>
                      <a:pt x="2387" y="663"/>
                    </a:cubicBezTo>
                    <a:cubicBezTo>
                      <a:pt x="2439" y="582"/>
                      <a:pt x="2506" y="512"/>
                      <a:pt x="2584" y="455"/>
                    </a:cubicBezTo>
                    <a:cubicBezTo>
                      <a:pt x="2593" y="531"/>
                      <a:pt x="2611" y="605"/>
                      <a:pt x="2637" y="677"/>
                    </a:cubicBezTo>
                    <a:cubicBezTo>
                      <a:pt x="2690" y="615"/>
                      <a:pt x="2744" y="553"/>
                      <a:pt x="2797" y="491"/>
                    </a:cubicBezTo>
                    <a:cubicBezTo>
                      <a:pt x="2839" y="565"/>
                      <a:pt x="2893" y="632"/>
                      <a:pt x="2955" y="690"/>
                    </a:cubicBezTo>
                    <a:close/>
                  </a:path>
                </a:pathLst>
              </a:custGeom>
              <a:solidFill>
                <a:srgbClr val="CA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9" name="Freeform 416"/>
              <p:cNvSpPr>
                <a:spLocks/>
              </p:cNvSpPr>
              <p:nvPr/>
            </p:nvSpPr>
            <p:spPr bwMode="auto">
              <a:xfrm>
                <a:off x="1045" y="1339"/>
                <a:ext cx="299" cy="344"/>
              </a:xfrm>
              <a:custGeom>
                <a:avLst/>
                <a:gdLst>
                  <a:gd name="T0" fmla="*/ 335 w 1314"/>
                  <a:gd name="T1" fmla="*/ 176 h 1511"/>
                  <a:gd name="T2" fmla="*/ 220 w 1314"/>
                  <a:gd name="T3" fmla="*/ 420 h 1511"/>
                  <a:gd name="T4" fmla="*/ 293 w 1314"/>
                  <a:gd name="T5" fmla="*/ 685 h 1511"/>
                  <a:gd name="T6" fmla="*/ 89 w 1314"/>
                  <a:gd name="T7" fmla="*/ 730 h 1511"/>
                  <a:gd name="T8" fmla="*/ 8 w 1314"/>
                  <a:gd name="T9" fmla="*/ 931 h 1511"/>
                  <a:gd name="T10" fmla="*/ 172 w 1314"/>
                  <a:gd name="T11" fmla="*/ 1301 h 1511"/>
                  <a:gd name="T12" fmla="*/ 583 w 1314"/>
                  <a:gd name="T13" fmla="*/ 1451 h 1511"/>
                  <a:gd name="T14" fmla="*/ 901 w 1314"/>
                  <a:gd name="T15" fmla="*/ 1511 h 1511"/>
                  <a:gd name="T16" fmla="*/ 1047 w 1314"/>
                  <a:gd name="T17" fmla="*/ 1241 h 1511"/>
                  <a:gd name="T18" fmla="*/ 1314 w 1314"/>
                  <a:gd name="T19" fmla="*/ 1112 h 1511"/>
                  <a:gd name="T20" fmla="*/ 1092 w 1314"/>
                  <a:gd name="T21" fmla="*/ 191 h 1511"/>
                  <a:gd name="T22" fmla="*/ 990 w 1314"/>
                  <a:gd name="T23" fmla="*/ 48 h 1511"/>
                  <a:gd name="T24" fmla="*/ 822 w 1314"/>
                  <a:gd name="T25" fmla="*/ 25 h 1511"/>
                  <a:gd name="T26" fmla="*/ 713 w 1314"/>
                  <a:gd name="T27" fmla="*/ 249 h 1511"/>
                  <a:gd name="T28" fmla="*/ 335 w 1314"/>
                  <a:gd name="T29" fmla="*/ 176 h 1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4" h="1511">
                    <a:moveTo>
                      <a:pt x="335" y="176"/>
                    </a:moveTo>
                    <a:cubicBezTo>
                      <a:pt x="261" y="233"/>
                      <a:pt x="222" y="327"/>
                      <a:pt x="220" y="420"/>
                    </a:cubicBezTo>
                    <a:cubicBezTo>
                      <a:pt x="218" y="512"/>
                      <a:pt x="249" y="603"/>
                      <a:pt x="293" y="685"/>
                    </a:cubicBezTo>
                    <a:cubicBezTo>
                      <a:pt x="225" y="654"/>
                      <a:pt x="142" y="678"/>
                      <a:pt x="89" y="730"/>
                    </a:cubicBezTo>
                    <a:cubicBezTo>
                      <a:pt x="37" y="782"/>
                      <a:pt x="12" y="857"/>
                      <a:pt x="8" y="931"/>
                    </a:cubicBezTo>
                    <a:cubicBezTo>
                      <a:pt x="0" y="1071"/>
                      <a:pt x="63" y="1213"/>
                      <a:pt x="172" y="1301"/>
                    </a:cubicBezTo>
                    <a:cubicBezTo>
                      <a:pt x="286" y="1394"/>
                      <a:pt x="438" y="1424"/>
                      <a:pt x="583" y="1451"/>
                    </a:cubicBezTo>
                    <a:cubicBezTo>
                      <a:pt x="689" y="1471"/>
                      <a:pt x="795" y="1491"/>
                      <a:pt x="901" y="1511"/>
                    </a:cubicBezTo>
                    <a:cubicBezTo>
                      <a:pt x="939" y="1416"/>
                      <a:pt x="980" y="1319"/>
                      <a:pt x="1047" y="1241"/>
                    </a:cubicBezTo>
                    <a:cubicBezTo>
                      <a:pt x="1114" y="1163"/>
                      <a:pt x="1212" y="1105"/>
                      <a:pt x="1314" y="1112"/>
                    </a:cubicBezTo>
                    <a:cubicBezTo>
                      <a:pt x="1109" y="866"/>
                      <a:pt x="1216" y="486"/>
                      <a:pt x="1092" y="191"/>
                    </a:cubicBezTo>
                    <a:cubicBezTo>
                      <a:pt x="1070" y="136"/>
                      <a:pt x="1038" y="83"/>
                      <a:pt x="990" y="48"/>
                    </a:cubicBezTo>
                    <a:cubicBezTo>
                      <a:pt x="942" y="14"/>
                      <a:pt x="876" y="0"/>
                      <a:pt x="822" y="25"/>
                    </a:cubicBezTo>
                    <a:cubicBezTo>
                      <a:pt x="743" y="62"/>
                      <a:pt x="720" y="162"/>
                      <a:pt x="713" y="249"/>
                    </a:cubicBezTo>
                    <a:cubicBezTo>
                      <a:pt x="639" y="124"/>
                      <a:pt x="450" y="88"/>
                      <a:pt x="335" y="176"/>
                    </a:cubicBezTo>
                    <a:close/>
                  </a:path>
                </a:pathLst>
              </a:custGeom>
              <a:solidFill>
                <a:srgbClr val="A558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90" name="Picture 41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1" y="1417"/>
                <a:ext cx="211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1" name="Freeform 418"/>
              <p:cNvSpPr>
                <a:spLocks/>
              </p:cNvSpPr>
              <p:nvPr/>
            </p:nvSpPr>
            <p:spPr bwMode="auto">
              <a:xfrm>
                <a:off x="1704" y="1117"/>
                <a:ext cx="246" cy="158"/>
              </a:xfrm>
              <a:custGeom>
                <a:avLst/>
                <a:gdLst>
                  <a:gd name="T0" fmla="*/ 165 w 1080"/>
                  <a:gd name="T1" fmla="*/ 10 h 692"/>
                  <a:gd name="T2" fmla="*/ 131 w 1080"/>
                  <a:gd name="T3" fmla="*/ 21 h 692"/>
                  <a:gd name="T4" fmla="*/ 113 w 1080"/>
                  <a:gd name="T5" fmla="*/ 55 h 692"/>
                  <a:gd name="T6" fmla="*/ 252 w 1080"/>
                  <a:gd name="T7" fmla="*/ 316 h 692"/>
                  <a:gd name="T8" fmla="*/ 44 w 1080"/>
                  <a:gd name="T9" fmla="*/ 312 h 692"/>
                  <a:gd name="T10" fmla="*/ 37 w 1080"/>
                  <a:gd name="T11" fmla="*/ 479 h 692"/>
                  <a:gd name="T12" fmla="*/ 175 w 1080"/>
                  <a:gd name="T13" fmla="*/ 593 h 692"/>
                  <a:gd name="T14" fmla="*/ 340 w 1080"/>
                  <a:gd name="T15" fmla="*/ 692 h 692"/>
                  <a:gd name="T16" fmla="*/ 638 w 1080"/>
                  <a:gd name="T17" fmla="*/ 461 h 692"/>
                  <a:gd name="T18" fmla="*/ 1008 w 1080"/>
                  <a:gd name="T19" fmla="*/ 534 h 692"/>
                  <a:gd name="T20" fmla="*/ 1072 w 1080"/>
                  <a:gd name="T21" fmla="*/ 329 h 692"/>
                  <a:gd name="T22" fmla="*/ 940 w 1080"/>
                  <a:gd name="T23" fmla="*/ 170 h 692"/>
                  <a:gd name="T24" fmla="*/ 843 w 1080"/>
                  <a:gd name="T25" fmla="*/ 216 h 692"/>
                  <a:gd name="T26" fmla="*/ 797 w 1080"/>
                  <a:gd name="T27" fmla="*/ 103 h 692"/>
                  <a:gd name="T28" fmla="*/ 696 w 1080"/>
                  <a:gd name="T29" fmla="*/ 45 h 692"/>
                  <a:gd name="T30" fmla="*/ 620 w 1080"/>
                  <a:gd name="T31" fmla="*/ 123 h 692"/>
                  <a:gd name="T32" fmla="*/ 492 w 1080"/>
                  <a:gd name="T33" fmla="*/ 24 h 692"/>
                  <a:gd name="T34" fmla="*/ 432 w 1080"/>
                  <a:gd name="T35" fmla="*/ 164 h 692"/>
                  <a:gd name="T36" fmla="*/ 165 w 1080"/>
                  <a:gd name="T37" fmla="*/ 1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0" h="692">
                    <a:moveTo>
                      <a:pt x="165" y="10"/>
                    </a:moveTo>
                    <a:cubicBezTo>
                      <a:pt x="153" y="11"/>
                      <a:pt x="141" y="13"/>
                      <a:pt x="131" y="21"/>
                    </a:cubicBezTo>
                    <a:cubicBezTo>
                      <a:pt x="121" y="29"/>
                      <a:pt x="116" y="42"/>
                      <a:pt x="113" y="55"/>
                    </a:cubicBezTo>
                    <a:cubicBezTo>
                      <a:pt x="89" y="157"/>
                      <a:pt x="170" y="251"/>
                      <a:pt x="252" y="316"/>
                    </a:cubicBezTo>
                    <a:cubicBezTo>
                      <a:pt x="185" y="285"/>
                      <a:pt x="97" y="261"/>
                      <a:pt x="44" y="312"/>
                    </a:cubicBezTo>
                    <a:cubicBezTo>
                      <a:pt x="0" y="353"/>
                      <a:pt x="4" y="428"/>
                      <a:pt x="37" y="479"/>
                    </a:cubicBezTo>
                    <a:cubicBezTo>
                      <a:pt x="69" y="530"/>
                      <a:pt x="123" y="562"/>
                      <a:pt x="175" y="593"/>
                    </a:cubicBezTo>
                    <a:cubicBezTo>
                      <a:pt x="230" y="626"/>
                      <a:pt x="285" y="659"/>
                      <a:pt x="340" y="692"/>
                    </a:cubicBezTo>
                    <a:cubicBezTo>
                      <a:pt x="400" y="577"/>
                      <a:pt x="512" y="491"/>
                      <a:pt x="638" y="461"/>
                    </a:cubicBezTo>
                    <a:cubicBezTo>
                      <a:pt x="764" y="431"/>
                      <a:pt x="903" y="459"/>
                      <a:pt x="1008" y="534"/>
                    </a:cubicBezTo>
                    <a:cubicBezTo>
                      <a:pt x="1051" y="475"/>
                      <a:pt x="1080" y="402"/>
                      <a:pt x="1072" y="329"/>
                    </a:cubicBezTo>
                    <a:cubicBezTo>
                      <a:pt x="1063" y="256"/>
                      <a:pt x="1012" y="186"/>
                      <a:pt x="940" y="170"/>
                    </a:cubicBezTo>
                    <a:cubicBezTo>
                      <a:pt x="901" y="161"/>
                      <a:pt x="851" y="176"/>
                      <a:pt x="843" y="216"/>
                    </a:cubicBezTo>
                    <a:cubicBezTo>
                      <a:pt x="832" y="177"/>
                      <a:pt x="820" y="137"/>
                      <a:pt x="797" y="103"/>
                    </a:cubicBezTo>
                    <a:cubicBezTo>
                      <a:pt x="774" y="70"/>
                      <a:pt x="736" y="44"/>
                      <a:pt x="696" y="45"/>
                    </a:cubicBezTo>
                    <a:cubicBezTo>
                      <a:pt x="655" y="46"/>
                      <a:pt x="616" y="83"/>
                      <a:pt x="620" y="123"/>
                    </a:cubicBezTo>
                    <a:cubicBezTo>
                      <a:pt x="613" y="63"/>
                      <a:pt x="552" y="12"/>
                      <a:pt x="492" y="24"/>
                    </a:cubicBezTo>
                    <a:cubicBezTo>
                      <a:pt x="433" y="36"/>
                      <a:pt x="396" y="115"/>
                      <a:pt x="432" y="164"/>
                    </a:cubicBezTo>
                    <a:cubicBezTo>
                      <a:pt x="386" y="65"/>
                      <a:pt x="274" y="0"/>
                      <a:pt x="165" y="10"/>
                    </a:cubicBezTo>
                    <a:close/>
                  </a:path>
                </a:pathLst>
              </a:custGeom>
              <a:solidFill>
                <a:srgbClr val="C6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2" name="Freeform 419"/>
              <p:cNvSpPr>
                <a:spLocks/>
              </p:cNvSpPr>
              <p:nvPr/>
            </p:nvSpPr>
            <p:spPr bwMode="auto">
              <a:xfrm>
                <a:off x="1205" y="1454"/>
                <a:ext cx="999" cy="612"/>
              </a:xfrm>
              <a:custGeom>
                <a:avLst/>
                <a:gdLst>
                  <a:gd name="T0" fmla="*/ 2130 w 4396"/>
                  <a:gd name="T1" fmla="*/ 2685 h 2687"/>
                  <a:gd name="T2" fmla="*/ 3288 w 4396"/>
                  <a:gd name="T3" fmla="*/ 2573 h 2687"/>
                  <a:gd name="T4" fmla="*/ 4238 w 4396"/>
                  <a:gd name="T5" fmla="*/ 1940 h 2687"/>
                  <a:gd name="T6" fmla="*/ 4391 w 4396"/>
                  <a:gd name="T7" fmla="*/ 1518 h 2687"/>
                  <a:gd name="T8" fmla="*/ 4357 w 4396"/>
                  <a:gd name="T9" fmla="*/ 1311 h 2687"/>
                  <a:gd name="T10" fmla="*/ 4222 w 4396"/>
                  <a:gd name="T11" fmla="*/ 1158 h 2687"/>
                  <a:gd name="T12" fmla="*/ 3395 w 4396"/>
                  <a:gd name="T13" fmla="*/ 2 h 2687"/>
                  <a:gd name="T14" fmla="*/ 2812 w 4396"/>
                  <a:gd name="T15" fmla="*/ 0 h 2687"/>
                  <a:gd name="T16" fmla="*/ 2628 w 4396"/>
                  <a:gd name="T17" fmla="*/ 405 h 2687"/>
                  <a:gd name="T18" fmla="*/ 1836 w 4396"/>
                  <a:gd name="T19" fmla="*/ 815 h 2687"/>
                  <a:gd name="T20" fmla="*/ 929 w 4396"/>
                  <a:gd name="T21" fmla="*/ 681 h 2687"/>
                  <a:gd name="T22" fmla="*/ 385 w 4396"/>
                  <a:gd name="T23" fmla="*/ 372 h 2687"/>
                  <a:gd name="T24" fmla="*/ 208 w 4396"/>
                  <a:gd name="T25" fmla="*/ 565 h 2687"/>
                  <a:gd name="T26" fmla="*/ 44 w 4396"/>
                  <a:gd name="T27" fmla="*/ 1472 h 2687"/>
                  <a:gd name="T28" fmla="*/ 479 w 4396"/>
                  <a:gd name="T29" fmla="*/ 2281 h 2687"/>
                  <a:gd name="T30" fmla="*/ 1263 w 4396"/>
                  <a:gd name="T31" fmla="*/ 2632 h 2687"/>
                  <a:gd name="T32" fmla="*/ 2130 w 4396"/>
                  <a:gd name="T33" fmla="*/ 2685 h 2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96" h="2687">
                    <a:moveTo>
                      <a:pt x="2130" y="2685"/>
                    </a:moveTo>
                    <a:cubicBezTo>
                      <a:pt x="2519" y="2683"/>
                      <a:pt x="2913" y="2675"/>
                      <a:pt x="3288" y="2573"/>
                    </a:cubicBezTo>
                    <a:cubicBezTo>
                      <a:pt x="3664" y="2472"/>
                      <a:pt x="4025" y="2265"/>
                      <a:pt x="4238" y="1940"/>
                    </a:cubicBezTo>
                    <a:cubicBezTo>
                      <a:pt x="4321" y="1814"/>
                      <a:pt x="4381" y="1669"/>
                      <a:pt x="4391" y="1518"/>
                    </a:cubicBezTo>
                    <a:cubicBezTo>
                      <a:pt x="4396" y="1447"/>
                      <a:pt x="4390" y="1374"/>
                      <a:pt x="4357" y="1311"/>
                    </a:cubicBezTo>
                    <a:cubicBezTo>
                      <a:pt x="4326" y="1250"/>
                      <a:pt x="4273" y="1204"/>
                      <a:pt x="4222" y="1158"/>
                    </a:cubicBezTo>
                    <a:cubicBezTo>
                      <a:pt x="3870" y="836"/>
                      <a:pt x="3586" y="439"/>
                      <a:pt x="3395" y="2"/>
                    </a:cubicBezTo>
                    <a:cubicBezTo>
                      <a:pt x="3201" y="18"/>
                      <a:pt x="3006" y="17"/>
                      <a:pt x="2812" y="0"/>
                    </a:cubicBezTo>
                    <a:cubicBezTo>
                      <a:pt x="2763" y="141"/>
                      <a:pt x="2714" y="283"/>
                      <a:pt x="2628" y="405"/>
                    </a:cubicBezTo>
                    <a:cubicBezTo>
                      <a:pt x="2453" y="657"/>
                      <a:pt x="2142" y="790"/>
                      <a:pt x="1836" y="815"/>
                    </a:cubicBezTo>
                    <a:cubicBezTo>
                      <a:pt x="1530" y="839"/>
                      <a:pt x="1224" y="768"/>
                      <a:pt x="929" y="681"/>
                    </a:cubicBezTo>
                    <a:cubicBezTo>
                      <a:pt x="725" y="620"/>
                      <a:pt x="511" y="543"/>
                      <a:pt x="385" y="372"/>
                    </a:cubicBezTo>
                    <a:cubicBezTo>
                      <a:pt x="303" y="407"/>
                      <a:pt x="250" y="486"/>
                      <a:pt x="208" y="565"/>
                    </a:cubicBezTo>
                    <a:cubicBezTo>
                      <a:pt x="62" y="841"/>
                      <a:pt x="0" y="1163"/>
                      <a:pt x="44" y="1472"/>
                    </a:cubicBezTo>
                    <a:cubicBezTo>
                      <a:pt x="89" y="1781"/>
                      <a:pt x="242" y="2076"/>
                      <a:pt x="479" y="2281"/>
                    </a:cubicBezTo>
                    <a:cubicBezTo>
                      <a:pt x="698" y="2471"/>
                      <a:pt x="978" y="2579"/>
                      <a:pt x="1263" y="2632"/>
                    </a:cubicBezTo>
                    <a:cubicBezTo>
                      <a:pt x="1548" y="2685"/>
                      <a:pt x="1840" y="2687"/>
                      <a:pt x="2130" y="2685"/>
                    </a:cubicBezTo>
                    <a:close/>
                  </a:path>
                </a:pathLst>
              </a:custGeom>
              <a:solidFill>
                <a:srgbClr val="CB9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3" name="Freeform 420"/>
              <p:cNvSpPr>
                <a:spLocks/>
              </p:cNvSpPr>
              <p:nvPr/>
            </p:nvSpPr>
            <p:spPr bwMode="auto">
              <a:xfrm>
                <a:off x="1216" y="1454"/>
                <a:ext cx="655" cy="235"/>
              </a:xfrm>
              <a:custGeom>
                <a:avLst/>
                <a:gdLst>
                  <a:gd name="T0" fmla="*/ 2129 w 2879"/>
                  <a:gd name="T1" fmla="*/ 817 h 1031"/>
                  <a:gd name="T2" fmla="*/ 2879 w 2879"/>
                  <a:gd name="T3" fmla="*/ 8 h 1031"/>
                  <a:gd name="T4" fmla="*/ 2761 w 2879"/>
                  <a:gd name="T5" fmla="*/ 0 h 1031"/>
                  <a:gd name="T6" fmla="*/ 2577 w 2879"/>
                  <a:gd name="T7" fmla="*/ 405 h 1031"/>
                  <a:gd name="T8" fmla="*/ 1785 w 2879"/>
                  <a:gd name="T9" fmla="*/ 815 h 1031"/>
                  <a:gd name="T10" fmla="*/ 878 w 2879"/>
                  <a:gd name="T11" fmla="*/ 681 h 1031"/>
                  <a:gd name="T12" fmla="*/ 334 w 2879"/>
                  <a:gd name="T13" fmla="*/ 372 h 1031"/>
                  <a:gd name="T14" fmla="*/ 157 w 2879"/>
                  <a:gd name="T15" fmla="*/ 565 h 1031"/>
                  <a:gd name="T16" fmla="*/ 0 w 2879"/>
                  <a:gd name="T17" fmla="*/ 1031 h 1031"/>
                  <a:gd name="T18" fmla="*/ 303 w 2879"/>
                  <a:gd name="T19" fmla="*/ 456 h 1031"/>
                  <a:gd name="T20" fmla="*/ 2129 w 2879"/>
                  <a:gd name="T21" fmla="*/ 817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79" h="1031">
                    <a:moveTo>
                      <a:pt x="2129" y="817"/>
                    </a:moveTo>
                    <a:cubicBezTo>
                      <a:pt x="2482" y="740"/>
                      <a:pt x="2813" y="287"/>
                      <a:pt x="2879" y="8"/>
                    </a:cubicBezTo>
                    <a:cubicBezTo>
                      <a:pt x="2840" y="6"/>
                      <a:pt x="2801" y="4"/>
                      <a:pt x="2761" y="0"/>
                    </a:cubicBezTo>
                    <a:cubicBezTo>
                      <a:pt x="2712" y="141"/>
                      <a:pt x="2663" y="283"/>
                      <a:pt x="2577" y="405"/>
                    </a:cubicBezTo>
                    <a:cubicBezTo>
                      <a:pt x="2402" y="657"/>
                      <a:pt x="2091" y="790"/>
                      <a:pt x="1785" y="815"/>
                    </a:cubicBezTo>
                    <a:cubicBezTo>
                      <a:pt x="1479" y="839"/>
                      <a:pt x="1173" y="768"/>
                      <a:pt x="878" y="681"/>
                    </a:cubicBezTo>
                    <a:cubicBezTo>
                      <a:pt x="674" y="620"/>
                      <a:pt x="460" y="543"/>
                      <a:pt x="334" y="372"/>
                    </a:cubicBezTo>
                    <a:cubicBezTo>
                      <a:pt x="252" y="407"/>
                      <a:pt x="199" y="486"/>
                      <a:pt x="157" y="565"/>
                    </a:cubicBezTo>
                    <a:cubicBezTo>
                      <a:pt x="80" y="710"/>
                      <a:pt x="27" y="868"/>
                      <a:pt x="0" y="1031"/>
                    </a:cubicBezTo>
                    <a:cubicBezTo>
                      <a:pt x="80" y="851"/>
                      <a:pt x="177" y="569"/>
                      <a:pt x="303" y="456"/>
                    </a:cubicBezTo>
                    <a:cubicBezTo>
                      <a:pt x="783" y="782"/>
                      <a:pt x="1490" y="1031"/>
                      <a:pt x="2129" y="817"/>
                    </a:cubicBezTo>
                    <a:close/>
                  </a:path>
                </a:pathLst>
              </a:custGeom>
              <a:solidFill>
                <a:srgbClr val="DCB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4" name="Freeform 423"/>
              <p:cNvSpPr>
                <a:spLocks/>
              </p:cNvSpPr>
              <p:nvPr/>
            </p:nvSpPr>
            <p:spPr bwMode="auto">
              <a:xfrm>
                <a:off x="1758" y="1183"/>
                <a:ext cx="294" cy="449"/>
              </a:xfrm>
              <a:custGeom>
                <a:avLst/>
                <a:gdLst>
                  <a:gd name="T0" fmla="*/ 134 w 1292"/>
                  <a:gd name="T1" fmla="*/ 263 h 1970"/>
                  <a:gd name="T2" fmla="*/ 199 w 1292"/>
                  <a:gd name="T3" fmla="*/ 787 h 1970"/>
                  <a:gd name="T4" fmla="*/ 86 w 1292"/>
                  <a:gd name="T5" fmla="*/ 1535 h 1970"/>
                  <a:gd name="T6" fmla="*/ 27 w 1292"/>
                  <a:gd name="T7" fmla="*/ 1729 h 1970"/>
                  <a:gd name="T8" fmla="*/ 206 w 1292"/>
                  <a:gd name="T9" fmla="*/ 1779 h 1970"/>
                  <a:gd name="T10" fmla="*/ 349 w 1292"/>
                  <a:gd name="T11" fmla="*/ 1632 h 1970"/>
                  <a:gd name="T12" fmla="*/ 323 w 1292"/>
                  <a:gd name="T13" fmla="*/ 1855 h 1970"/>
                  <a:gd name="T14" fmla="*/ 396 w 1292"/>
                  <a:gd name="T15" fmla="*/ 1962 h 1970"/>
                  <a:gd name="T16" fmla="*/ 495 w 1292"/>
                  <a:gd name="T17" fmla="*/ 1903 h 1970"/>
                  <a:gd name="T18" fmla="*/ 561 w 1292"/>
                  <a:gd name="T19" fmla="*/ 1695 h 1970"/>
                  <a:gd name="T20" fmla="*/ 661 w 1292"/>
                  <a:gd name="T21" fmla="*/ 1970 h 1970"/>
                  <a:gd name="T22" fmla="*/ 735 w 1292"/>
                  <a:gd name="T23" fmla="*/ 1687 h 1970"/>
                  <a:gd name="T24" fmla="*/ 775 w 1292"/>
                  <a:gd name="T25" fmla="*/ 1828 h 1970"/>
                  <a:gd name="T26" fmla="*/ 899 w 1292"/>
                  <a:gd name="T27" fmla="*/ 1890 h 1970"/>
                  <a:gd name="T28" fmla="*/ 991 w 1292"/>
                  <a:gd name="T29" fmla="*/ 1687 h 1970"/>
                  <a:gd name="T30" fmla="*/ 1042 w 1292"/>
                  <a:gd name="T31" fmla="*/ 1870 h 1970"/>
                  <a:gd name="T32" fmla="*/ 1232 w 1292"/>
                  <a:gd name="T33" fmla="*/ 1854 h 1970"/>
                  <a:gd name="T34" fmla="*/ 1265 w 1292"/>
                  <a:gd name="T35" fmla="*/ 1633 h 1970"/>
                  <a:gd name="T36" fmla="*/ 1143 w 1292"/>
                  <a:gd name="T37" fmla="*/ 1432 h 1970"/>
                  <a:gd name="T38" fmla="*/ 933 w 1292"/>
                  <a:gd name="T39" fmla="*/ 933 h 1970"/>
                  <a:gd name="T40" fmla="*/ 873 w 1292"/>
                  <a:gd name="T41" fmla="*/ 507 h 1970"/>
                  <a:gd name="T42" fmla="*/ 676 w 1292"/>
                  <a:gd name="T43" fmla="*/ 134 h 1970"/>
                  <a:gd name="T44" fmla="*/ 134 w 1292"/>
                  <a:gd name="T45" fmla="*/ 263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2" h="1970">
                    <a:moveTo>
                      <a:pt x="134" y="263"/>
                    </a:moveTo>
                    <a:cubicBezTo>
                      <a:pt x="59" y="428"/>
                      <a:pt x="149" y="613"/>
                      <a:pt x="199" y="787"/>
                    </a:cubicBezTo>
                    <a:cubicBezTo>
                      <a:pt x="270" y="1037"/>
                      <a:pt x="228" y="1318"/>
                      <a:pt x="86" y="1535"/>
                    </a:cubicBezTo>
                    <a:cubicBezTo>
                      <a:pt x="47" y="1595"/>
                      <a:pt x="0" y="1664"/>
                      <a:pt x="27" y="1729"/>
                    </a:cubicBezTo>
                    <a:cubicBezTo>
                      <a:pt x="54" y="1793"/>
                      <a:pt x="144" y="1808"/>
                      <a:pt x="206" y="1779"/>
                    </a:cubicBezTo>
                    <a:cubicBezTo>
                      <a:pt x="269" y="1749"/>
                      <a:pt x="310" y="1690"/>
                      <a:pt x="349" y="1632"/>
                    </a:cubicBezTo>
                    <a:cubicBezTo>
                      <a:pt x="322" y="1703"/>
                      <a:pt x="313" y="1780"/>
                      <a:pt x="323" y="1855"/>
                    </a:cubicBezTo>
                    <a:cubicBezTo>
                      <a:pt x="329" y="1901"/>
                      <a:pt x="350" y="1954"/>
                      <a:pt x="396" y="1962"/>
                    </a:cubicBezTo>
                    <a:cubicBezTo>
                      <a:pt x="436" y="1969"/>
                      <a:pt x="472" y="1937"/>
                      <a:pt x="495" y="1903"/>
                    </a:cubicBezTo>
                    <a:cubicBezTo>
                      <a:pt x="537" y="1842"/>
                      <a:pt x="560" y="1769"/>
                      <a:pt x="561" y="1695"/>
                    </a:cubicBezTo>
                    <a:cubicBezTo>
                      <a:pt x="554" y="1800"/>
                      <a:pt x="563" y="1932"/>
                      <a:pt x="661" y="1970"/>
                    </a:cubicBezTo>
                    <a:cubicBezTo>
                      <a:pt x="739" y="1902"/>
                      <a:pt x="769" y="1785"/>
                      <a:pt x="735" y="1687"/>
                    </a:cubicBezTo>
                    <a:cubicBezTo>
                      <a:pt x="742" y="1736"/>
                      <a:pt x="749" y="1786"/>
                      <a:pt x="775" y="1828"/>
                    </a:cubicBezTo>
                    <a:cubicBezTo>
                      <a:pt x="801" y="1870"/>
                      <a:pt x="851" y="1901"/>
                      <a:pt x="899" y="1890"/>
                    </a:cubicBezTo>
                    <a:cubicBezTo>
                      <a:pt x="978" y="1871"/>
                      <a:pt x="993" y="1767"/>
                      <a:pt x="991" y="1687"/>
                    </a:cubicBezTo>
                    <a:cubicBezTo>
                      <a:pt x="963" y="1749"/>
                      <a:pt x="985" y="1831"/>
                      <a:pt x="1042" y="1870"/>
                    </a:cubicBezTo>
                    <a:cubicBezTo>
                      <a:pt x="1098" y="1909"/>
                      <a:pt x="1183" y="1902"/>
                      <a:pt x="1232" y="1854"/>
                    </a:cubicBezTo>
                    <a:cubicBezTo>
                      <a:pt x="1288" y="1799"/>
                      <a:pt x="1292" y="1707"/>
                      <a:pt x="1265" y="1633"/>
                    </a:cubicBezTo>
                    <a:cubicBezTo>
                      <a:pt x="1239" y="1559"/>
                      <a:pt x="1187" y="1497"/>
                      <a:pt x="1143" y="1432"/>
                    </a:cubicBezTo>
                    <a:cubicBezTo>
                      <a:pt x="1039" y="1283"/>
                      <a:pt x="967" y="1111"/>
                      <a:pt x="933" y="933"/>
                    </a:cubicBezTo>
                    <a:cubicBezTo>
                      <a:pt x="906" y="792"/>
                      <a:pt x="902" y="648"/>
                      <a:pt x="873" y="507"/>
                    </a:cubicBezTo>
                    <a:cubicBezTo>
                      <a:pt x="845" y="367"/>
                      <a:pt x="787" y="225"/>
                      <a:pt x="676" y="134"/>
                    </a:cubicBezTo>
                    <a:cubicBezTo>
                      <a:pt x="565" y="43"/>
                      <a:pt x="253" y="0"/>
                      <a:pt x="134" y="263"/>
                    </a:cubicBezTo>
                    <a:close/>
                  </a:path>
                </a:pathLst>
              </a:custGeom>
              <a:solidFill>
                <a:srgbClr val="A558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5" name="Freeform 424"/>
              <p:cNvSpPr>
                <a:spLocks/>
              </p:cNvSpPr>
              <p:nvPr/>
            </p:nvSpPr>
            <p:spPr bwMode="auto">
              <a:xfrm>
                <a:off x="1773" y="1183"/>
                <a:ext cx="158" cy="170"/>
              </a:xfrm>
              <a:custGeom>
                <a:avLst/>
                <a:gdLst>
                  <a:gd name="T0" fmla="*/ 103 w 693"/>
                  <a:gd name="T1" fmla="*/ 642 h 744"/>
                  <a:gd name="T2" fmla="*/ 97 w 693"/>
                  <a:gd name="T3" fmla="*/ 368 h 744"/>
                  <a:gd name="T4" fmla="*/ 693 w 693"/>
                  <a:gd name="T5" fmla="*/ 223 h 744"/>
                  <a:gd name="T6" fmla="*/ 611 w 693"/>
                  <a:gd name="T7" fmla="*/ 134 h 744"/>
                  <a:gd name="T8" fmla="*/ 69 w 693"/>
                  <a:gd name="T9" fmla="*/ 263 h 744"/>
                  <a:gd name="T10" fmla="*/ 121 w 693"/>
                  <a:gd name="T11" fmla="*/ 744 h 744"/>
                  <a:gd name="T12" fmla="*/ 103 w 693"/>
                  <a:gd name="T13" fmla="*/ 642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3" h="744">
                    <a:moveTo>
                      <a:pt x="103" y="642"/>
                    </a:moveTo>
                    <a:cubicBezTo>
                      <a:pt x="85" y="552"/>
                      <a:pt x="80" y="459"/>
                      <a:pt x="97" y="368"/>
                    </a:cubicBezTo>
                    <a:cubicBezTo>
                      <a:pt x="162" y="22"/>
                      <a:pt x="470" y="36"/>
                      <a:pt x="693" y="223"/>
                    </a:cubicBezTo>
                    <a:cubicBezTo>
                      <a:pt x="670" y="190"/>
                      <a:pt x="643" y="160"/>
                      <a:pt x="611" y="134"/>
                    </a:cubicBezTo>
                    <a:cubicBezTo>
                      <a:pt x="500" y="43"/>
                      <a:pt x="188" y="0"/>
                      <a:pt x="69" y="263"/>
                    </a:cubicBezTo>
                    <a:cubicBezTo>
                      <a:pt x="0" y="415"/>
                      <a:pt x="70" y="583"/>
                      <a:pt x="121" y="744"/>
                    </a:cubicBezTo>
                    <a:cubicBezTo>
                      <a:pt x="119" y="718"/>
                      <a:pt x="111" y="682"/>
                      <a:pt x="103" y="642"/>
                    </a:cubicBezTo>
                    <a:close/>
                  </a:path>
                </a:pathLst>
              </a:custGeom>
              <a:solidFill>
                <a:srgbClr val="B06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96" name="Picture 42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6" y="1217"/>
                <a:ext cx="13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" name="Freeform 426"/>
              <p:cNvSpPr>
                <a:spLocks/>
              </p:cNvSpPr>
              <p:nvPr/>
            </p:nvSpPr>
            <p:spPr bwMode="auto">
              <a:xfrm>
                <a:off x="1304" y="1658"/>
                <a:ext cx="525" cy="292"/>
              </a:xfrm>
              <a:custGeom>
                <a:avLst/>
                <a:gdLst>
                  <a:gd name="T0" fmla="*/ 1712 w 2308"/>
                  <a:gd name="T1" fmla="*/ 1202 h 1279"/>
                  <a:gd name="T2" fmla="*/ 2181 w 2308"/>
                  <a:gd name="T3" fmla="*/ 1000 h 1279"/>
                  <a:gd name="T4" fmla="*/ 2257 w 2308"/>
                  <a:gd name="T5" fmla="*/ 486 h 1279"/>
                  <a:gd name="T6" fmla="*/ 1937 w 2308"/>
                  <a:gd name="T7" fmla="*/ 66 h 1279"/>
                  <a:gd name="T8" fmla="*/ 1616 w 2308"/>
                  <a:gd name="T9" fmla="*/ 255 h 1279"/>
                  <a:gd name="T10" fmla="*/ 116 w 2308"/>
                  <a:gd name="T11" fmla="*/ 0 h 1279"/>
                  <a:gd name="T12" fmla="*/ 25 w 2308"/>
                  <a:gd name="T13" fmla="*/ 276 h 1279"/>
                  <a:gd name="T14" fmla="*/ 207 w 2308"/>
                  <a:gd name="T15" fmla="*/ 517 h 1279"/>
                  <a:gd name="T16" fmla="*/ 200 w 2308"/>
                  <a:gd name="T17" fmla="*/ 840 h 1279"/>
                  <a:gd name="T18" fmla="*/ 497 w 2308"/>
                  <a:gd name="T19" fmla="*/ 965 h 1279"/>
                  <a:gd name="T20" fmla="*/ 1049 w 2308"/>
                  <a:gd name="T21" fmla="*/ 1132 h 1279"/>
                  <a:gd name="T22" fmla="*/ 1605 w 2308"/>
                  <a:gd name="T23" fmla="*/ 1115 h 1279"/>
                  <a:gd name="T24" fmla="*/ 1712 w 2308"/>
                  <a:gd name="T25" fmla="*/ 1202 h 1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8" h="1279">
                    <a:moveTo>
                      <a:pt x="1712" y="1202"/>
                    </a:moveTo>
                    <a:cubicBezTo>
                      <a:pt x="1889" y="1233"/>
                      <a:pt x="2077" y="1146"/>
                      <a:pt x="2181" y="1000"/>
                    </a:cubicBezTo>
                    <a:cubicBezTo>
                      <a:pt x="2285" y="854"/>
                      <a:pt x="2308" y="658"/>
                      <a:pt x="2257" y="486"/>
                    </a:cubicBezTo>
                    <a:cubicBezTo>
                      <a:pt x="2206" y="314"/>
                      <a:pt x="2086" y="166"/>
                      <a:pt x="1937" y="66"/>
                    </a:cubicBezTo>
                    <a:cubicBezTo>
                      <a:pt x="1859" y="164"/>
                      <a:pt x="1737" y="218"/>
                      <a:pt x="1616" y="255"/>
                    </a:cubicBezTo>
                    <a:cubicBezTo>
                      <a:pt x="1113" y="407"/>
                      <a:pt x="541" y="310"/>
                      <a:pt x="116" y="0"/>
                    </a:cubicBezTo>
                    <a:cubicBezTo>
                      <a:pt x="31" y="59"/>
                      <a:pt x="0" y="176"/>
                      <a:pt x="25" y="276"/>
                    </a:cubicBezTo>
                    <a:cubicBezTo>
                      <a:pt x="50" y="376"/>
                      <a:pt x="123" y="459"/>
                      <a:pt x="207" y="517"/>
                    </a:cubicBezTo>
                    <a:cubicBezTo>
                      <a:pt x="141" y="610"/>
                      <a:pt x="138" y="744"/>
                      <a:pt x="200" y="840"/>
                    </a:cubicBezTo>
                    <a:cubicBezTo>
                      <a:pt x="262" y="935"/>
                      <a:pt x="385" y="987"/>
                      <a:pt x="497" y="965"/>
                    </a:cubicBezTo>
                    <a:cubicBezTo>
                      <a:pt x="594" y="1156"/>
                      <a:pt x="861" y="1237"/>
                      <a:pt x="1049" y="1132"/>
                    </a:cubicBezTo>
                    <a:cubicBezTo>
                      <a:pt x="1196" y="1279"/>
                      <a:pt x="1467" y="1270"/>
                      <a:pt x="1605" y="1115"/>
                    </a:cubicBezTo>
                    <a:cubicBezTo>
                      <a:pt x="1606" y="1165"/>
                      <a:pt x="1663" y="1193"/>
                      <a:pt x="1712" y="1202"/>
                    </a:cubicBezTo>
                    <a:close/>
                  </a:path>
                </a:pathLst>
              </a:custGeom>
              <a:solidFill>
                <a:srgbClr val="8F45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8" name="Freeform 427"/>
              <p:cNvSpPr>
                <a:spLocks/>
              </p:cNvSpPr>
              <p:nvPr/>
            </p:nvSpPr>
            <p:spPr bwMode="auto">
              <a:xfrm>
                <a:off x="1340" y="1681"/>
                <a:ext cx="446" cy="231"/>
              </a:xfrm>
              <a:custGeom>
                <a:avLst/>
                <a:gdLst>
                  <a:gd name="T0" fmla="*/ 484 w 1965"/>
                  <a:gd name="T1" fmla="*/ 768 h 1015"/>
                  <a:gd name="T2" fmla="*/ 192 w 1965"/>
                  <a:gd name="T3" fmla="*/ 668 h 1015"/>
                  <a:gd name="T4" fmla="*/ 181 w 1965"/>
                  <a:gd name="T5" fmla="*/ 359 h 1015"/>
                  <a:gd name="T6" fmla="*/ 20 w 1965"/>
                  <a:gd name="T7" fmla="*/ 213 h 1015"/>
                  <a:gd name="T8" fmla="*/ 81 w 1965"/>
                  <a:gd name="T9" fmla="*/ 3 h 1015"/>
                  <a:gd name="T10" fmla="*/ 1776 w 1965"/>
                  <a:gd name="T11" fmla="*/ 0 h 1015"/>
                  <a:gd name="T12" fmla="*/ 1931 w 1965"/>
                  <a:gd name="T13" fmla="*/ 502 h 1015"/>
                  <a:gd name="T14" fmla="*/ 1604 w 1965"/>
                  <a:gd name="T15" fmla="*/ 914 h 1015"/>
                  <a:gd name="T16" fmla="*/ 1438 w 1965"/>
                  <a:gd name="T17" fmla="*/ 896 h 1015"/>
                  <a:gd name="T18" fmla="*/ 1185 w 1965"/>
                  <a:gd name="T19" fmla="*/ 1002 h 1015"/>
                  <a:gd name="T20" fmla="*/ 942 w 1965"/>
                  <a:gd name="T21" fmla="*/ 908 h 1015"/>
                  <a:gd name="T22" fmla="*/ 661 w 1965"/>
                  <a:gd name="T23" fmla="*/ 962 h 1015"/>
                  <a:gd name="T24" fmla="*/ 484 w 1965"/>
                  <a:gd name="T25" fmla="*/ 768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65" h="1015">
                    <a:moveTo>
                      <a:pt x="484" y="768"/>
                    </a:moveTo>
                    <a:cubicBezTo>
                      <a:pt x="379" y="798"/>
                      <a:pt x="257" y="756"/>
                      <a:pt x="192" y="668"/>
                    </a:cubicBezTo>
                    <a:cubicBezTo>
                      <a:pt x="127" y="580"/>
                      <a:pt x="122" y="452"/>
                      <a:pt x="181" y="359"/>
                    </a:cubicBezTo>
                    <a:cubicBezTo>
                      <a:pt x="106" y="345"/>
                      <a:pt x="41" y="286"/>
                      <a:pt x="20" y="213"/>
                    </a:cubicBezTo>
                    <a:cubicBezTo>
                      <a:pt x="0" y="139"/>
                      <a:pt x="24" y="55"/>
                      <a:pt x="81" y="3"/>
                    </a:cubicBezTo>
                    <a:cubicBezTo>
                      <a:pt x="582" y="328"/>
                      <a:pt x="1276" y="327"/>
                      <a:pt x="1776" y="0"/>
                    </a:cubicBezTo>
                    <a:cubicBezTo>
                      <a:pt x="1905" y="129"/>
                      <a:pt x="1965" y="323"/>
                      <a:pt x="1931" y="502"/>
                    </a:cubicBezTo>
                    <a:cubicBezTo>
                      <a:pt x="1897" y="681"/>
                      <a:pt x="1770" y="840"/>
                      <a:pt x="1604" y="914"/>
                    </a:cubicBezTo>
                    <a:cubicBezTo>
                      <a:pt x="1548" y="938"/>
                      <a:pt x="1471" y="947"/>
                      <a:pt x="1438" y="896"/>
                    </a:cubicBezTo>
                    <a:cubicBezTo>
                      <a:pt x="1358" y="942"/>
                      <a:pt x="1276" y="989"/>
                      <a:pt x="1185" y="1002"/>
                    </a:cubicBezTo>
                    <a:cubicBezTo>
                      <a:pt x="1094" y="1015"/>
                      <a:pt x="990" y="986"/>
                      <a:pt x="942" y="908"/>
                    </a:cubicBezTo>
                    <a:cubicBezTo>
                      <a:pt x="851" y="942"/>
                      <a:pt x="756" y="976"/>
                      <a:pt x="661" y="962"/>
                    </a:cubicBezTo>
                    <a:cubicBezTo>
                      <a:pt x="565" y="947"/>
                      <a:pt x="472" y="864"/>
                      <a:pt x="484" y="768"/>
                    </a:cubicBezTo>
                    <a:close/>
                  </a:path>
                </a:pathLst>
              </a:custGeom>
              <a:solidFill>
                <a:srgbClr val="A558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99" name="Freeform 428"/>
              <p:cNvSpPr>
                <a:spLocks/>
              </p:cNvSpPr>
              <p:nvPr/>
            </p:nvSpPr>
            <p:spPr bwMode="auto">
              <a:xfrm>
                <a:off x="1371" y="1763"/>
                <a:ext cx="70" cy="38"/>
              </a:xfrm>
              <a:custGeom>
                <a:avLst/>
                <a:gdLst>
                  <a:gd name="T0" fmla="*/ 308 w 308"/>
                  <a:gd name="T1" fmla="*/ 59 h 168"/>
                  <a:gd name="T2" fmla="*/ 42 w 308"/>
                  <a:gd name="T3" fmla="*/ 0 h 168"/>
                  <a:gd name="T4" fmla="*/ 2 w 308"/>
                  <a:gd name="T5" fmla="*/ 153 h 168"/>
                  <a:gd name="T6" fmla="*/ 308 w 308"/>
                  <a:gd name="T7" fmla="*/ 59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8" h="168">
                    <a:moveTo>
                      <a:pt x="308" y="59"/>
                    </a:moveTo>
                    <a:cubicBezTo>
                      <a:pt x="217" y="51"/>
                      <a:pt x="128" y="31"/>
                      <a:pt x="42" y="0"/>
                    </a:cubicBezTo>
                    <a:cubicBezTo>
                      <a:pt x="13" y="45"/>
                      <a:pt x="0" y="99"/>
                      <a:pt x="2" y="153"/>
                    </a:cubicBezTo>
                    <a:cubicBezTo>
                      <a:pt x="111" y="168"/>
                      <a:pt x="227" y="133"/>
                      <a:pt x="308" y="59"/>
                    </a:cubicBezTo>
                    <a:close/>
                  </a:path>
                </a:pathLst>
              </a:custGeom>
              <a:solidFill>
                <a:srgbClr val="80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0" name="Freeform 429"/>
              <p:cNvSpPr>
                <a:spLocks/>
              </p:cNvSpPr>
              <p:nvPr/>
            </p:nvSpPr>
            <p:spPr bwMode="auto">
              <a:xfrm>
                <a:off x="1449" y="1833"/>
                <a:ext cx="55" cy="42"/>
              </a:xfrm>
              <a:custGeom>
                <a:avLst/>
                <a:gdLst>
                  <a:gd name="T0" fmla="*/ 228 w 240"/>
                  <a:gd name="T1" fmla="*/ 23 h 186"/>
                  <a:gd name="T2" fmla="*/ 240 w 240"/>
                  <a:gd name="T3" fmla="*/ 0 h 186"/>
                  <a:gd name="T4" fmla="*/ 3 w 240"/>
                  <a:gd name="T5" fmla="*/ 101 h 186"/>
                  <a:gd name="T6" fmla="*/ 21 w 240"/>
                  <a:gd name="T7" fmla="*/ 186 h 186"/>
                  <a:gd name="T8" fmla="*/ 75 w 240"/>
                  <a:gd name="T9" fmla="*/ 166 h 186"/>
                  <a:gd name="T10" fmla="*/ 228 w 240"/>
                  <a:gd name="T11" fmla="*/ 2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186">
                    <a:moveTo>
                      <a:pt x="228" y="23"/>
                    </a:moveTo>
                    <a:cubicBezTo>
                      <a:pt x="231" y="16"/>
                      <a:pt x="235" y="7"/>
                      <a:pt x="240" y="0"/>
                    </a:cubicBezTo>
                    <a:cubicBezTo>
                      <a:pt x="136" y="58"/>
                      <a:pt x="3" y="101"/>
                      <a:pt x="3" y="101"/>
                    </a:cubicBezTo>
                    <a:cubicBezTo>
                      <a:pt x="0" y="131"/>
                      <a:pt x="7" y="160"/>
                      <a:pt x="21" y="186"/>
                    </a:cubicBezTo>
                    <a:cubicBezTo>
                      <a:pt x="40" y="183"/>
                      <a:pt x="58" y="175"/>
                      <a:pt x="75" y="166"/>
                    </a:cubicBezTo>
                    <a:cubicBezTo>
                      <a:pt x="139" y="133"/>
                      <a:pt x="204" y="90"/>
                      <a:pt x="228" y="23"/>
                    </a:cubicBezTo>
                    <a:close/>
                  </a:path>
                </a:pathLst>
              </a:custGeom>
              <a:solidFill>
                <a:srgbClr val="80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1" name="Freeform 430"/>
              <p:cNvSpPr>
                <a:spLocks/>
              </p:cNvSpPr>
              <p:nvPr/>
            </p:nvSpPr>
            <p:spPr bwMode="auto">
              <a:xfrm>
                <a:off x="1555" y="1855"/>
                <a:ext cx="44" cy="49"/>
              </a:xfrm>
              <a:custGeom>
                <a:avLst/>
                <a:gdLst>
                  <a:gd name="T0" fmla="*/ 195 w 195"/>
                  <a:gd name="T1" fmla="*/ 0 h 215"/>
                  <a:gd name="T2" fmla="*/ 0 w 195"/>
                  <a:gd name="T3" fmla="*/ 152 h 215"/>
                  <a:gd name="T4" fmla="*/ 75 w 195"/>
                  <a:gd name="T5" fmla="*/ 215 h 215"/>
                  <a:gd name="T6" fmla="*/ 81 w 195"/>
                  <a:gd name="T7" fmla="*/ 210 h 215"/>
                  <a:gd name="T8" fmla="*/ 195 w 19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215">
                    <a:moveTo>
                      <a:pt x="195" y="0"/>
                    </a:moveTo>
                    <a:cubicBezTo>
                      <a:pt x="141" y="63"/>
                      <a:pt x="73" y="113"/>
                      <a:pt x="0" y="152"/>
                    </a:cubicBezTo>
                    <a:cubicBezTo>
                      <a:pt x="19" y="179"/>
                      <a:pt x="45" y="201"/>
                      <a:pt x="75" y="215"/>
                    </a:cubicBezTo>
                    <a:cubicBezTo>
                      <a:pt x="77" y="213"/>
                      <a:pt x="79" y="212"/>
                      <a:pt x="81" y="210"/>
                    </a:cubicBezTo>
                    <a:cubicBezTo>
                      <a:pt x="138" y="152"/>
                      <a:pt x="178" y="79"/>
                      <a:pt x="195" y="0"/>
                    </a:cubicBezTo>
                    <a:close/>
                  </a:path>
                </a:pathLst>
              </a:custGeom>
              <a:solidFill>
                <a:srgbClr val="80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2" name="Freeform 431"/>
              <p:cNvSpPr>
                <a:spLocks/>
              </p:cNvSpPr>
              <p:nvPr/>
            </p:nvSpPr>
            <p:spPr bwMode="auto">
              <a:xfrm>
                <a:off x="1665" y="1840"/>
                <a:ext cx="37" cy="53"/>
              </a:xfrm>
              <a:custGeom>
                <a:avLst/>
                <a:gdLst>
                  <a:gd name="T0" fmla="*/ 153 w 163"/>
                  <a:gd name="T1" fmla="*/ 24 h 233"/>
                  <a:gd name="T2" fmla="*/ 134 w 163"/>
                  <a:gd name="T3" fmla="*/ 2 h 233"/>
                  <a:gd name="T4" fmla="*/ 0 w 163"/>
                  <a:gd name="T5" fmla="*/ 201 h 233"/>
                  <a:gd name="T6" fmla="*/ 8 w 163"/>
                  <a:gd name="T7" fmla="*/ 196 h 233"/>
                  <a:gd name="T8" fmla="*/ 87 w 163"/>
                  <a:gd name="T9" fmla="*/ 233 h 233"/>
                  <a:gd name="T10" fmla="*/ 98 w 163"/>
                  <a:gd name="T11" fmla="*/ 215 h 233"/>
                  <a:gd name="T12" fmla="*/ 153 w 163"/>
                  <a:gd name="T13" fmla="*/ 24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33">
                    <a:moveTo>
                      <a:pt x="153" y="24"/>
                    </a:moveTo>
                    <a:cubicBezTo>
                      <a:pt x="151" y="13"/>
                      <a:pt x="144" y="0"/>
                      <a:pt x="134" y="2"/>
                    </a:cubicBezTo>
                    <a:cubicBezTo>
                      <a:pt x="105" y="78"/>
                      <a:pt x="58" y="145"/>
                      <a:pt x="0" y="201"/>
                    </a:cubicBezTo>
                    <a:cubicBezTo>
                      <a:pt x="3" y="199"/>
                      <a:pt x="5" y="198"/>
                      <a:pt x="8" y="196"/>
                    </a:cubicBezTo>
                    <a:cubicBezTo>
                      <a:pt x="25" y="223"/>
                      <a:pt x="55" y="233"/>
                      <a:pt x="87" y="233"/>
                    </a:cubicBezTo>
                    <a:cubicBezTo>
                      <a:pt x="91" y="227"/>
                      <a:pt x="94" y="221"/>
                      <a:pt x="98" y="215"/>
                    </a:cubicBezTo>
                    <a:cubicBezTo>
                      <a:pt x="130" y="156"/>
                      <a:pt x="163" y="91"/>
                      <a:pt x="153" y="24"/>
                    </a:cubicBezTo>
                    <a:close/>
                  </a:path>
                </a:pathLst>
              </a:custGeom>
              <a:solidFill>
                <a:srgbClr val="80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3" name="Freeform 432"/>
              <p:cNvSpPr>
                <a:spLocks/>
              </p:cNvSpPr>
              <p:nvPr/>
            </p:nvSpPr>
            <p:spPr bwMode="auto">
              <a:xfrm>
                <a:off x="1833" y="1237"/>
                <a:ext cx="67" cy="58"/>
              </a:xfrm>
              <a:custGeom>
                <a:avLst/>
                <a:gdLst>
                  <a:gd name="T0" fmla="*/ 198 w 293"/>
                  <a:gd name="T1" fmla="*/ 252 h 256"/>
                  <a:gd name="T2" fmla="*/ 261 w 293"/>
                  <a:gd name="T3" fmla="*/ 242 h 256"/>
                  <a:gd name="T4" fmla="*/ 293 w 293"/>
                  <a:gd name="T5" fmla="*/ 172 h 256"/>
                  <a:gd name="T6" fmla="*/ 273 w 293"/>
                  <a:gd name="T7" fmla="*/ 95 h 256"/>
                  <a:gd name="T8" fmla="*/ 238 w 293"/>
                  <a:gd name="T9" fmla="*/ 0 h 256"/>
                  <a:gd name="T10" fmla="*/ 221 w 293"/>
                  <a:gd name="T11" fmla="*/ 111 h 256"/>
                  <a:gd name="T12" fmla="*/ 180 w 293"/>
                  <a:gd name="T13" fmla="*/ 167 h 256"/>
                  <a:gd name="T14" fmla="*/ 88 w 293"/>
                  <a:gd name="T15" fmla="*/ 148 h 256"/>
                  <a:gd name="T16" fmla="*/ 0 w 293"/>
                  <a:gd name="T17" fmla="*/ 99 h 256"/>
                  <a:gd name="T18" fmla="*/ 198 w 293"/>
                  <a:gd name="T19" fmla="*/ 25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3" h="256">
                    <a:moveTo>
                      <a:pt x="198" y="252"/>
                    </a:moveTo>
                    <a:cubicBezTo>
                      <a:pt x="219" y="256"/>
                      <a:pt x="243" y="254"/>
                      <a:pt x="261" y="242"/>
                    </a:cubicBezTo>
                    <a:cubicBezTo>
                      <a:pt x="283" y="228"/>
                      <a:pt x="293" y="199"/>
                      <a:pt x="293" y="172"/>
                    </a:cubicBezTo>
                    <a:cubicBezTo>
                      <a:pt x="292" y="145"/>
                      <a:pt x="282" y="120"/>
                      <a:pt x="273" y="95"/>
                    </a:cubicBezTo>
                    <a:cubicBezTo>
                      <a:pt x="261" y="63"/>
                      <a:pt x="250" y="32"/>
                      <a:pt x="238" y="0"/>
                    </a:cubicBezTo>
                    <a:cubicBezTo>
                      <a:pt x="239" y="38"/>
                      <a:pt x="234" y="75"/>
                      <a:pt x="221" y="111"/>
                    </a:cubicBezTo>
                    <a:cubicBezTo>
                      <a:pt x="214" y="133"/>
                      <a:pt x="201" y="157"/>
                      <a:pt x="180" y="167"/>
                    </a:cubicBezTo>
                    <a:cubicBezTo>
                      <a:pt x="150" y="180"/>
                      <a:pt x="116" y="164"/>
                      <a:pt x="88" y="148"/>
                    </a:cubicBezTo>
                    <a:cubicBezTo>
                      <a:pt x="59" y="132"/>
                      <a:pt x="29" y="116"/>
                      <a:pt x="0" y="99"/>
                    </a:cubicBezTo>
                    <a:cubicBezTo>
                      <a:pt x="52" y="167"/>
                      <a:pt x="113" y="239"/>
                      <a:pt x="198" y="2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4" name="Freeform 433"/>
              <p:cNvSpPr>
                <a:spLocks/>
              </p:cNvSpPr>
              <p:nvPr/>
            </p:nvSpPr>
            <p:spPr bwMode="auto">
              <a:xfrm>
                <a:off x="1892" y="1226"/>
                <a:ext cx="54" cy="55"/>
              </a:xfrm>
              <a:custGeom>
                <a:avLst/>
                <a:gdLst>
                  <a:gd name="T0" fmla="*/ 114 w 236"/>
                  <a:gd name="T1" fmla="*/ 209 h 240"/>
                  <a:gd name="T2" fmla="*/ 200 w 236"/>
                  <a:gd name="T3" fmla="*/ 226 h 240"/>
                  <a:gd name="T4" fmla="*/ 230 w 236"/>
                  <a:gd name="T5" fmla="*/ 141 h 240"/>
                  <a:gd name="T6" fmla="*/ 140 w 236"/>
                  <a:gd name="T7" fmla="*/ 0 h 240"/>
                  <a:gd name="T8" fmla="*/ 152 w 236"/>
                  <a:gd name="T9" fmla="*/ 57 h 240"/>
                  <a:gd name="T10" fmla="*/ 143 w 236"/>
                  <a:gd name="T11" fmla="*/ 122 h 240"/>
                  <a:gd name="T12" fmla="*/ 67 w 236"/>
                  <a:gd name="T13" fmla="*/ 113 h 240"/>
                  <a:gd name="T14" fmla="*/ 0 w 236"/>
                  <a:gd name="T15" fmla="*/ 75 h 240"/>
                  <a:gd name="T16" fmla="*/ 114 w 236"/>
                  <a:gd name="T17" fmla="*/ 20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240">
                    <a:moveTo>
                      <a:pt x="114" y="209"/>
                    </a:moveTo>
                    <a:cubicBezTo>
                      <a:pt x="139" y="227"/>
                      <a:pt x="173" y="240"/>
                      <a:pt x="200" y="226"/>
                    </a:cubicBezTo>
                    <a:cubicBezTo>
                      <a:pt x="229" y="211"/>
                      <a:pt x="236" y="172"/>
                      <a:pt x="230" y="141"/>
                    </a:cubicBezTo>
                    <a:cubicBezTo>
                      <a:pt x="219" y="85"/>
                      <a:pt x="179" y="41"/>
                      <a:pt x="140" y="0"/>
                    </a:cubicBezTo>
                    <a:cubicBezTo>
                      <a:pt x="144" y="19"/>
                      <a:pt x="148" y="38"/>
                      <a:pt x="152" y="57"/>
                    </a:cubicBezTo>
                    <a:cubicBezTo>
                      <a:pt x="157" y="80"/>
                      <a:pt x="160" y="107"/>
                      <a:pt x="143" y="122"/>
                    </a:cubicBezTo>
                    <a:cubicBezTo>
                      <a:pt x="122" y="140"/>
                      <a:pt x="91" y="127"/>
                      <a:pt x="67" y="113"/>
                    </a:cubicBezTo>
                    <a:cubicBezTo>
                      <a:pt x="45" y="101"/>
                      <a:pt x="23" y="88"/>
                      <a:pt x="0" y="75"/>
                    </a:cubicBezTo>
                    <a:cubicBezTo>
                      <a:pt x="33" y="124"/>
                      <a:pt x="66" y="174"/>
                      <a:pt x="114" y="20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5" name="Freeform 434"/>
              <p:cNvSpPr>
                <a:spLocks/>
              </p:cNvSpPr>
              <p:nvPr/>
            </p:nvSpPr>
            <p:spPr bwMode="auto">
              <a:xfrm>
                <a:off x="1874" y="1347"/>
                <a:ext cx="116" cy="81"/>
              </a:xfrm>
              <a:custGeom>
                <a:avLst/>
                <a:gdLst>
                  <a:gd name="T0" fmla="*/ 508 w 512"/>
                  <a:gd name="T1" fmla="*/ 129 h 356"/>
                  <a:gd name="T2" fmla="*/ 86 w 512"/>
                  <a:gd name="T3" fmla="*/ 0 h 356"/>
                  <a:gd name="T4" fmla="*/ 12 w 512"/>
                  <a:gd name="T5" fmla="*/ 131 h 356"/>
                  <a:gd name="T6" fmla="*/ 38 w 512"/>
                  <a:gd name="T7" fmla="*/ 275 h 356"/>
                  <a:gd name="T8" fmla="*/ 185 w 512"/>
                  <a:gd name="T9" fmla="*/ 311 h 356"/>
                  <a:gd name="T10" fmla="*/ 262 w 512"/>
                  <a:gd name="T11" fmla="*/ 180 h 356"/>
                  <a:gd name="T12" fmla="*/ 275 w 512"/>
                  <a:gd name="T13" fmla="*/ 325 h 356"/>
                  <a:gd name="T14" fmla="*/ 362 w 512"/>
                  <a:gd name="T15" fmla="*/ 354 h 356"/>
                  <a:gd name="T16" fmla="*/ 448 w 512"/>
                  <a:gd name="T17" fmla="*/ 331 h 356"/>
                  <a:gd name="T18" fmla="*/ 504 w 512"/>
                  <a:gd name="T19" fmla="*/ 239 h 356"/>
                  <a:gd name="T20" fmla="*/ 508 w 512"/>
                  <a:gd name="T21" fmla="*/ 12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2" h="356">
                    <a:moveTo>
                      <a:pt x="508" y="129"/>
                    </a:moveTo>
                    <a:cubicBezTo>
                      <a:pt x="359" y="176"/>
                      <a:pt x="183" y="122"/>
                      <a:pt x="86" y="0"/>
                    </a:cubicBezTo>
                    <a:cubicBezTo>
                      <a:pt x="54" y="39"/>
                      <a:pt x="25" y="82"/>
                      <a:pt x="12" y="131"/>
                    </a:cubicBezTo>
                    <a:cubicBezTo>
                      <a:pt x="0" y="180"/>
                      <a:pt x="6" y="236"/>
                      <a:pt x="38" y="275"/>
                    </a:cubicBezTo>
                    <a:cubicBezTo>
                      <a:pt x="73" y="317"/>
                      <a:pt x="136" y="332"/>
                      <a:pt x="185" y="311"/>
                    </a:cubicBezTo>
                    <a:cubicBezTo>
                      <a:pt x="235" y="290"/>
                      <a:pt x="268" y="234"/>
                      <a:pt x="262" y="180"/>
                    </a:cubicBezTo>
                    <a:cubicBezTo>
                      <a:pt x="272" y="229"/>
                      <a:pt x="245" y="286"/>
                      <a:pt x="275" y="325"/>
                    </a:cubicBezTo>
                    <a:cubicBezTo>
                      <a:pt x="295" y="350"/>
                      <a:pt x="331" y="356"/>
                      <a:pt x="362" y="354"/>
                    </a:cubicBezTo>
                    <a:cubicBezTo>
                      <a:pt x="392" y="353"/>
                      <a:pt x="423" y="348"/>
                      <a:pt x="448" y="331"/>
                    </a:cubicBezTo>
                    <a:cubicBezTo>
                      <a:pt x="479" y="310"/>
                      <a:pt x="497" y="275"/>
                      <a:pt x="504" y="239"/>
                    </a:cubicBezTo>
                    <a:cubicBezTo>
                      <a:pt x="512" y="203"/>
                      <a:pt x="510" y="166"/>
                      <a:pt x="508" y="129"/>
                    </a:cubicBezTo>
                    <a:close/>
                  </a:path>
                </a:pathLst>
              </a:custGeom>
              <a:solidFill>
                <a:srgbClr val="C6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6" name="Freeform 435"/>
              <p:cNvSpPr>
                <a:spLocks/>
              </p:cNvSpPr>
              <p:nvPr/>
            </p:nvSpPr>
            <p:spPr bwMode="auto">
              <a:xfrm>
                <a:off x="1881" y="1293"/>
                <a:ext cx="173" cy="102"/>
              </a:xfrm>
              <a:custGeom>
                <a:avLst/>
                <a:gdLst>
                  <a:gd name="T0" fmla="*/ 560 w 761"/>
                  <a:gd name="T1" fmla="*/ 354 h 447"/>
                  <a:gd name="T2" fmla="*/ 596 w 761"/>
                  <a:gd name="T3" fmla="*/ 329 h 447"/>
                  <a:gd name="T4" fmla="*/ 634 w 761"/>
                  <a:gd name="T5" fmla="*/ 326 h 447"/>
                  <a:gd name="T6" fmla="*/ 761 w 761"/>
                  <a:gd name="T7" fmla="*/ 334 h 447"/>
                  <a:gd name="T8" fmla="*/ 641 w 761"/>
                  <a:gd name="T9" fmla="*/ 151 h 447"/>
                  <a:gd name="T10" fmla="*/ 11 w 761"/>
                  <a:gd name="T11" fmla="*/ 117 h 447"/>
                  <a:gd name="T12" fmla="*/ 40 w 761"/>
                  <a:gd name="T13" fmla="*/ 336 h 447"/>
                  <a:gd name="T14" fmla="*/ 265 w 761"/>
                  <a:gd name="T15" fmla="*/ 442 h 447"/>
                  <a:gd name="T16" fmla="*/ 560 w 761"/>
                  <a:gd name="T17" fmla="*/ 354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1" h="447">
                    <a:moveTo>
                      <a:pt x="560" y="354"/>
                    </a:moveTo>
                    <a:cubicBezTo>
                      <a:pt x="571" y="344"/>
                      <a:pt x="582" y="333"/>
                      <a:pt x="596" y="329"/>
                    </a:cubicBezTo>
                    <a:cubicBezTo>
                      <a:pt x="608" y="324"/>
                      <a:pt x="621" y="325"/>
                      <a:pt x="634" y="326"/>
                    </a:cubicBezTo>
                    <a:cubicBezTo>
                      <a:pt x="677" y="329"/>
                      <a:pt x="719" y="331"/>
                      <a:pt x="761" y="334"/>
                    </a:cubicBezTo>
                    <a:cubicBezTo>
                      <a:pt x="752" y="259"/>
                      <a:pt x="700" y="197"/>
                      <a:pt x="641" y="151"/>
                    </a:cubicBezTo>
                    <a:cubicBezTo>
                      <a:pt x="464" y="14"/>
                      <a:pt x="202" y="0"/>
                      <a:pt x="11" y="117"/>
                    </a:cubicBezTo>
                    <a:cubicBezTo>
                      <a:pt x="5" y="191"/>
                      <a:pt x="0" y="272"/>
                      <a:pt x="40" y="336"/>
                    </a:cubicBezTo>
                    <a:cubicBezTo>
                      <a:pt x="86" y="409"/>
                      <a:pt x="179" y="438"/>
                      <a:pt x="265" y="442"/>
                    </a:cubicBezTo>
                    <a:cubicBezTo>
                      <a:pt x="370" y="447"/>
                      <a:pt x="480" y="422"/>
                      <a:pt x="560" y="354"/>
                    </a:cubicBezTo>
                    <a:close/>
                  </a:path>
                </a:pathLst>
              </a:custGeom>
              <a:solidFill>
                <a:srgbClr val="E573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7" name="Freeform 436"/>
              <p:cNvSpPr>
                <a:spLocks/>
              </p:cNvSpPr>
              <p:nvPr/>
            </p:nvSpPr>
            <p:spPr bwMode="auto">
              <a:xfrm>
                <a:off x="1882" y="1293"/>
                <a:ext cx="163" cy="64"/>
              </a:xfrm>
              <a:custGeom>
                <a:avLst/>
                <a:gdLst>
                  <a:gd name="T0" fmla="*/ 51 w 719"/>
                  <a:gd name="T1" fmla="*/ 129 h 284"/>
                  <a:gd name="T2" fmla="*/ 561 w 719"/>
                  <a:gd name="T3" fmla="*/ 129 h 284"/>
                  <a:gd name="T4" fmla="*/ 719 w 719"/>
                  <a:gd name="T5" fmla="*/ 235 h 284"/>
                  <a:gd name="T6" fmla="*/ 638 w 719"/>
                  <a:gd name="T7" fmla="*/ 151 h 284"/>
                  <a:gd name="T8" fmla="*/ 8 w 719"/>
                  <a:gd name="T9" fmla="*/ 117 h 284"/>
                  <a:gd name="T10" fmla="*/ 14 w 719"/>
                  <a:gd name="T11" fmla="*/ 284 h 284"/>
                  <a:gd name="T12" fmla="*/ 51 w 719"/>
                  <a:gd name="T13" fmla="*/ 12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9" h="284">
                    <a:moveTo>
                      <a:pt x="51" y="129"/>
                    </a:moveTo>
                    <a:cubicBezTo>
                      <a:pt x="188" y="26"/>
                      <a:pt x="463" y="66"/>
                      <a:pt x="561" y="129"/>
                    </a:cubicBezTo>
                    <a:cubicBezTo>
                      <a:pt x="585" y="144"/>
                      <a:pt x="693" y="212"/>
                      <a:pt x="719" y="235"/>
                    </a:cubicBezTo>
                    <a:cubicBezTo>
                      <a:pt x="697" y="203"/>
                      <a:pt x="669" y="174"/>
                      <a:pt x="638" y="151"/>
                    </a:cubicBezTo>
                    <a:cubicBezTo>
                      <a:pt x="461" y="14"/>
                      <a:pt x="199" y="0"/>
                      <a:pt x="8" y="117"/>
                    </a:cubicBezTo>
                    <a:cubicBezTo>
                      <a:pt x="4" y="172"/>
                      <a:pt x="0" y="231"/>
                      <a:pt x="14" y="284"/>
                    </a:cubicBezTo>
                    <a:cubicBezTo>
                      <a:pt x="32" y="242"/>
                      <a:pt x="15" y="156"/>
                      <a:pt x="51" y="129"/>
                    </a:cubicBezTo>
                    <a:close/>
                  </a:path>
                </a:pathLst>
              </a:custGeom>
              <a:solidFill>
                <a:srgbClr val="EB9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8" name="Freeform 437"/>
              <p:cNvSpPr>
                <a:spLocks/>
              </p:cNvSpPr>
              <p:nvPr/>
            </p:nvSpPr>
            <p:spPr bwMode="auto">
              <a:xfrm>
                <a:off x="1898" y="1342"/>
                <a:ext cx="156" cy="35"/>
              </a:xfrm>
              <a:custGeom>
                <a:avLst/>
                <a:gdLst>
                  <a:gd name="T0" fmla="*/ 161 w 688"/>
                  <a:gd name="T1" fmla="*/ 153 h 153"/>
                  <a:gd name="T2" fmla="*/ 67 w 688"/>
                  <a:gd name="T3" fmla="*/ 121 h 153"/>
                  <a:gd name="T4" fmla="*/ 0 w 688"/>
                  <a:gd name="T5" fmla="*/ 11 h 153"/>
                  <a:gd name="T6" fmla="*/ 44 w 688"/>
                  <a:gd name="T7" fmla="*/ 0 h 153"/>
                  <a:gd name="T8" fmla="*/ 105 w 688"/>
                  <a:gd name="T9" fmla="*/ 85 h 153"/>
                  <a:gd name="T10" fmla="*/ 179 w 688"/>
                  <a:gd name="T11" fmla="*/ 100 h 153"/>
                  <a:gd name="T12" fmla="*/ 598 w 688"/>
                  <a:gd name="T13" fmla="*/ 82 h 153"/>
                  <a:gd name="T14" fmla="*/ 688 w 688"/>
                  <a:gd name="T15" fmla="*/ 116 h 153"/>
                  <a:gd name="T16" fmla="*/ 181 w 688"/>
                  <a:gd name="T17" fmla="*/ 152 h 153"/>
                  <a:gd name="T18" fmla="*/ 161 w 688"/>
                  <a:gd name="T1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8" h="153">
                    <a:moveTo>
                      <a:pt x="161" y="153"/>
                    </a:moveTo>
                    <a:cubicBezTo>
                      <a:pt x="127" y="153"/>
                      <a:pt x="93" y="147"/>
                      <a:pt x="67" y="121"/>
                    </a:cubicBezTo>
                    <a:cubicBezTo>
                      <a:pt x="48" y="101"/>
                      <a:pt x="7" y="22"/>
                      <a:pt x="0" y="11"/>
                    </a:cubicBezTo>
                    <a:lnTo>
                      <a:pt x="44" y="0"/>
                    </a:lnTo>
                    <a:cubicBezTo>
                      <a:pt x="56" y="19"/>
                      <a:pt x="95" y="75"/>
                      <a:pt x="105" y="85"/>
                    </a:cubicBezTo>
                    <a:cubicBezTo>
                      <a:pt x="120" y="101"/>
                      <a:pt x="150" y="101"/>
                      <a:pt x="179" y="100"/>
                    </a:cubicBezTo>
                    <a:lnTo>
                      <a:pt x="598" y="82"/>
                    </a:lnTo>
                    <a:lnTo>
                      <a:pt x="688" y="116"/>
                    </a:lnTo>
                    <a:lnTo>
                      <a:pt x="181" y="152"/>
                    </a:lnTo>
                    <a:cubicBezTo>
                      <a:pt x="175" y="152"/>
                      <a:pt x="168" y="153"/>
                      <a:pt x="161" y="153"/>
                    </a:cubicBezTo>
                    <a:close/>
                  </a:path>
                </a:pathLst>
              </a:custGeom>
              <a:solidFill>
                <a:srgbClr val="5734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09" name="Freeform 438"/>
              <p:cNvSpPr>
                <a:spLocks/>
              </p:cNvSpPr>
              <p:nvPr/>
            </p:nvSpPr>
            <p:spPr bwMode="auto">
              <a:xfrm>
                <a:off x="1560" y="1946"/>
                <a:ext cx="201" cy="144"/>
              </a:xfrm>
              <a:custGeom>
                <a:avLst/>
                <a:gdLst>
                  <a:gd name="T0" fmla="*/ 852 w 887"/>
                  <a:gd name="T1" fmla="*/ 368 h 632"/>
                  <a:gd name="T2" fmla="*/ 574 w 887"/>
                  <a:gd name="T3" fmla="*/ 590 h 632"/>
                  <a:gd name="T4" fmla="*/ 302 w 887"/>
                  <a:gd name="T5" fmla="*/ 631 h 632"/>
                  <a:gd name="T6" fmla="*/ 188 w 887"/>
                  <a:gd name="T7" fmla="*/ 619 h 632"/>
                  <a:gd name="T8" fmla="*/ 47 w 887"/>
                  <a:gd name="T9" fmla="*/ 319 h 632"/>
                  <a:gd name="T10" fmla="*/ 88 w 887"/>
                  <a:gd name="T11" fmla="*/ 250 h 632"/>
                  <a:gd name="T12" fmla="*/ 357 w 887"/>
                  <a:gd name="T13" fmla="*/ 48 h 632"/>
                  <a:gd name="T14" fmla="*/ 711 w 887"/>
                  <a:gd name="T15" fmla="*/ 60 h 632"/>
                  <a:gd name="T16" fmla="*/ 852 w 887"/>
                  <a:gd name="T17" fmla="*/ 368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7" h="632">
                    <a:moveTo>
                      <a:pt x="852" y="368"/>
                    </a:moveTo>
                    <a:cubicBezTo>
                      <a:pt x="817" y="486"/>
                      <a:pt x="693" y="555"/>
                      <a:pt x="574" y="590"/>
                    </a:cubicBezTo>
                    <a:cubicBezTo>
                      <a:pt x="486" y="616"/>
                      <a:pt x="394" y="630"/>
                      <a:pt x="302" y="631"/>
                    </a:cubicBezTo>
                    <a:cubicBezTo>
                      <a:pt x="264" y="632"/>
                      <a:pt x="225" y="630"/>
                      <a:pt x="188" y="619"/>
                    </a:cubicBezTo>
                    <a:cubicBezTo>
                      <a:pt x="69" y="582"/>
                      <a:pt x="0" y="434"/>
                      <a:pt x="47" y="319"/>
                    </a:cubicBezTo>
                    <a:cubicBezTo>
                      <a:pt x="57" y="294"/>
                      <a:pt x="72" y="271"/>
                      <a:pt x="88" y="250"/>
                    </a:cubicBezTo>
                    <a:cubicBezTo>
                      <a:pt x="155" y="158"/>
                      <a:pt x="250" y="87"/>
                      <a:pt x="357" y="48"/>
                    </a:cubicBezTo>
                    <a:cubicBezTo>
                      <a:pt x="471" y="5"/>
                      <a:pt x="605" y="0"/>
                      <a:pt x="711" y="60"/>
                    </a:cubicBezTo>
                    <a:cubicBezTo>
                      <a:pt x="818" y="119"/>
                      <a:pt x="887" y="251"/>
                      <a:pt x="852" y="368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110" name="Picture 439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4" y="1971"/>
                <a:ext cx="62" cy="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Freeform 440"/>
              <p:cNvSpPr>
                <a:spLocks/>
              </p:cNvSpPr>
              <p:nvPr/>
            </p:nvSpPr>
            <p:spPr bwMode="auto">
              <a:xfrm>
                <a:off x="1268" y="1882"/>
                <a:ext cx="180" cy="161"/>
              </a:xfrm>
              <a:custGeom>
                <a:avLst/>
                <a:gdLst>
                  <a:gd name="T0" fmla="*/ 768 w 792"/>
                  <a:gd name="T1" fmla="*/ 397 h 706"/>
                  <a:gd name="T2" fmla="*/ 767 w 792"/>
                  <a:gd name="T3" fmla="*/ 556 h 706"/>
                  <a:gd name="T4" fmla="*/ 647 w 792"/>
                  <a:gd name="T5" fmla="*/ 645 h 706"/>
                  <a:gd name="T6" fmla="*/ 121 w 792"/>
                  <a:gd name="T7" fmla="*/ 577 h 706"/>
                  <a:gd name="T8" fmla="*/ 86 w 792"/>
                  <a:gd name="T9" fmla="*/ 544 h 706"/>
                  <a:gd name="T10" fmla="*/ 75 w 792"/>
                  <a:gd name="T11" fmla="*/ 498 h 706"/>
                  <a:gd name="T12" fmla="*/ 16 w 792"/>
                  <a:gd name="T13" fmla="*/ 319 h 706"/>
                  <a:gd name="T14" fmla="*/ 107 w 792"/>
                  <a:gd name="T15" fmla="*/ 85 h 706"/>
                  <a:gd name="T16" fmla="*/ 350 w 792"/>
                  <a:gd name="T17" fmla="*/ 1 h 706"/>
                  <a:gd name="T18" fmla="*/ 607 w 792"/>
                  <a:gd name="T19" fmla="*/ 87 h 706"/>
                  <a:gd name="T20" fmla="*/ 768 w 792"/>
                  <a:gd name="T21" fmla="*/ 39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2" h="706">
                    <a:moveTo>
                      <a:pt x="768" y="397"/>
                    </a:moveTo>
                    <a:cubicBezTo>
                      <a:pt x="781" y="449"/>
                      <a:pt x="792" y="507"/>
                      <a:pt x="767" y="556"/>
                    </a:cubicBezTo>
                    <a:cubicBezTo>
                      <a:pt x="744" y="601"/>
                      <a:pt x="695" y="628"/>
                      <a:pt x="647" y="645"/>
                    </a:cubicBezTo>
                    <a:cubicBezTo>
                      <a:pt x="474" y="706"/>
                      <a:pt x="273" y="680"/>
                      <a:pt x="121" y="577"/>
                    </a:cubicBezTo>
                    <a:cubicBezTo>
                      <a:pt x="108" y="568"/>
                      <a:pt x="94" y="558"/>
                      <a:pt x="86" y="544"/>
                    </a:cubicBezTo>
                    <a:cubicBezTo>
                      <a:pt x="79" y="530"/>
                      <a:pt x="78" y="514"/>
                      <a:pt x="75" y="498"/>
                    </a:cubicBezTo>
                    <a:cubicBezTo>
                      <a:pt x="63" y="436"/>
                      <a:pt x="26" y="381"/>
                      <a:pt x="16" y="319"/>
                    </a:cubicBezTo>
                    <a:cubicBezTo>
                      <a:pt x="0" y="233"/>
                      <a:pt x="40" y="142"/>
                      <a:pt x="107" y="85"/>
                    </a:cubicBezTo>
                    <a:cubicBezTo>
                      <a:pt x="173" y="28"/>
                      <a:pt x="262" y="2"/>
                      <a:pt x="350" y="1"/>
                    </a:cubicBezTo>
                    <a:cubicBezTo>
                      <a:pt x="442" y="0"/>
                      <a:pt x="536" y="28"/>
                      <a:pt x="607" y="87"/>
                    </a:cubicBezTo>
                    <a:cubicBezTo>
                      <a:pt x="697" y="163"/>
                      <a:pt x="739" y="282"/>
                      <a:pt x="768" y="397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112" name="Picture 441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9" y="1925"/>
                <a:ext cx="52" cy="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Freeform 442"/>
              <p:cNvSpPr>
                <a:spLocks/>
              </p:cNvSpPr>
              <p:nvPr/>
            </p:nvSpPr>
            <p:spPr bwMode="auto">
              <a:xfrm>
                <a:off x="1433" y="1929"/>
                <a:ext cx="161" cy="145"/>
              </a:xfrm>
              <a:custGeom>
                <a:avLst/>
                <a:gdLst>
                  <a:gd name="T0" fmla="*/ 639 w 708"/>
                  <a:gd name="T1" fmla="*/ 560 h 637"/>
                  <a:gd name="T2" fmla="*/ 405 w 708"/>
                  <a:gd name="T3" fmla="*/ 635 h 637"/>
                  <a:gd name="T4" fmla="*/ 124 w 708"/>
                  <a:gd name="T5" fmla="*/ 561 h 637"/>
                  <a:gd name="T6" fmla="*/ 2 w 708"/>
                  <a:gd name="T7" fmla="*/ 224 h 637"/>
                  <a:gd name="T8" fmla="*/ 16 w 708"/>
                  <a:gd name="T9" fmla="*/ 127 h 637"/>
                  <a:gd name="T10" fmla="*/ 242 w 708"/>
                  <a:gd name="T11" fmla="*/ 2 h 637"/>
                  <a:gd name="T12" fmla="*/ 567 w 708"/>
                  <a:gd name="T13" fmla="*/ 149 h 637"/>
                  <a:gd name="T14" fmla="*/ 689 w 708"/>
                  <a:gd name="T15" fmla="*/ 343 h 637"/>
                  <a:gd name="T16" fmla="*/ 639 w 708"/>
                  <a:gd name="T17" fmla="*/ 56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8" h="637">
                    <a:moveTo>
                      <a:pt x="639" y="560"/>
                    </a:moveTo>
                    <a:cubicBezTo>
                      <a:pt x="581" y="620"/>
                      <a:pt x="489" y="634"/>
                      <a:pt x="405" y="635"/>
                    </a:cubicBezTo>
                    <a:cubicBezTo>
                      <a:pt x="306" y="637"/>
                      <a:pt x="201" y="623"/>
                      <a:pt x="124" y="561"/>
                    </a:cubicBezTo>
                    <a:cubicBezTo>
                      <a:pt x="28" y="483"/>
                      <a:pt x="0" y="348"/>
                      <a:pt x="2" y="224"/>
                    </a:cubicBezTo>
                    <a:cubicBezTo>
                      <a:pt x="2" y="191"/>
                      <a:pt x="4" y="158"/>
                      <a:pt x="16" y="127"/>
                    </a:cubicBezTo>
                    <a:cubicBezTo>
                      <a:pt x="49" y="42"/>
                      <a:pt x="151" y="0"/>
                      <a:pt x="242" y="2"/>
                    </a:cubicBezTo>
                    <a:cubicBezTo>
                      <a:pt x="364" y="4"/>
                      <a:pt x="479" y="65"/>
                      <a:pt x="567" y="149"/>
                    </a:cubicBezTo>
                    <a:cubicBezTo>
                      <a:pt x="623" y="203"/>
                      <a:pt x="671" y="268"/>
                      <a:pt x="689" y="343"/>
                    </a:cubicBezTo>
                    <a:cubicBezTo>
                      <a:pt x="708" y="418"/>
                      <a:pt x="694" y="505"/>
                      <a:pt x="639" y="560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114" name="Picture 443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3" y="1966"/>
                <a:ext cx="56" cy="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5" name="Freeform 444"/>
              <p:cNvSpPr>
                <a:spLocks/>
              </p:cNvSpPr>
              <p:nvPr/>
            </p:nvSpPr>
            <p:spPr bwMode="auto">
              <a:xfrm>
                <a:off x="1914" y="1883"/>
                <a:ext cx="202" cy="193"/>
              </a:xfrm>
              <a:custGeom>
                <a:avLst/>
                <a:gdLst>
                  <a:gd name="T0" fmla="*/ 668 w 889"/>
                  <a:gd name="T1" fmla="*/ 727 h 846"/>
                  <a:gd name="T2" fmla="*/ 888 w 889"/>
                  <a:gd name="T3" fmla="*/ 287 h 846"/>
                  <a:gd name="T4" fmla="*/ 855 w 889"/>
                  <a:gd name="T5" fmla="*/ 130 h 846"/>
                  <a:gd name="T6" fmla="*/ 573 w 889"/>
                  <a:gd name="T7" fmla="*/ 20 h 846"/>
                  <a:gd name="T8" fmla="*/ 295 w 889"/>
                  <a:gd name="T9" fmla="*/ 175 h 846"/>
                  <a:gd name="T10" fmla="*/ 121 w 889"/>
                  <a:gd name="T11" fmla="*/ 343 h 846"/>
                  <a:gd name="T12" fmla="*/ 26 w 889"/>
                  <a:gd name="T13" fmla="*/ 481 h 846"/>
                  <a:gd name="T14" fmla="*/ 26 w 889"/>
                  <a:gd name="T15" fmla="*/ 644 h 846"/>
                  <a:gd name="T16" fmla="*/ 171 w 889"/>
                  <a:gd name="T17" fmla="*/ 751 h 846"/>
                  <a:gd name="T18" fmla="*/ 668 w 889"/>
                  <a:gd name="T19" fmla="*/ 727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9" h="846">
                    <a:moveTo>
                      <a:pt x="668" y="727"/>
                    </a:moveTo>
                    <a:cubicBezTo>
                      <a:pt x="809" y="632"/>
                      <a:pt x="886" y="458"/>
                      <a:pt x="888" y="287"/>
                    </a:cubicBezTo>
                    <a:cubicBezTo>
                      <a:pt x="889" y="233"/>
                      <a:pt x="882" y="177"/>
                      <a:pt x="855" y="130"/>
                    </a:cubicBezTo>
                    <a:cubicBezTo>
                      <a:pt x="802" y="37"/>
                      <a:pt x="679" y="0"/>
                      <a:pt x="573" y="20"/>
                    </a:cubicBezTo>
                    <a:cubicBezTo>
                      <a:pt x="468" y="40"/>
                      <a:pt x="376" y="105"/>
                      <a:pt x="295" y="175"/>
                    </a:cubicBezTo>
                    <a:cubicBezTo>
                      <a:pt x="233" y="227"/>
                      <a:pt x="176" y="284"/>
                      <a:pt x="121" y="343"/>
                    </a:cubicBezTo>
                    <a:cubicBezTo>
                      <a:pt x="84" y="385"/>
                      <a:pt x="47" y="429"/>
                      <a:pt x="26" y="481"/>
                    </a:cubicBezTo>
                    <a:cubicBezTo>
                      <a:pt x="5" y="533"/>
                      <a:pt x="0" y="594"/>
                      <a:pt x="26" y="644"/>
                    </a:cubicBezTo>
                    <a:cubicBezTo>
                      <a:pt x="54" y="699"/>
                      <a:pt x="113" y="731"/>
                      <a:pt x="171" y="751"/>
                    </a:cubicBezTo>
                    <a:cubicBezTo>
                      <a:pt x="370" y="822"/>
                      <a:pt x="494" y="846"/>
                      <a:pt x="668" y="727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116" name="Picture 445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" y="1945"/>
                <a:ext cx="57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7" name="Freeform 446"/>
              <p:cNvSpPr>
                <a:spLocks/>
              </p:cNvSpPr>
              <p:nvPr/>
            </p:nvSpPr>
            <p:spPr bwMode="auto">
              <a:xfrm>
                <a:off x="1726" y="1910"/>
                <a:ext cx="210" cy="170"/>
              </a:xfrm>
              <a:custGeom>
                <a:avLst/>
                <a:gdLst>
                  <a:gd name="T0" fmla="*/ 93 w 923"/>
                  <a:gd name="T1" fmla="*/ 311 h 744"/>
                  <a:gd name="T2" fmla="*/ 5 w 923"/>
                  <a:gd name="T3" fmla="*/ 520 h 744"/>
                  <a:gd name="T4" fmla="*/ 103 w 923"/>
                  <a:gd name="T5" fmla="*/ 713 h 744"/>
                  <a:gd name="T6" fmla="*/ 195 w 923"/>
                  <a:gd name="T7" fmla="*/ 733 h 744"/>
                  <a:gd name="T8" fmla="*/ 735 w 923"/>
                  <a:gd name="T9" fmla="*/ 548 h 744"/>
                  <a:gd name="T10" fmla="*/ 908 w 923"/>
                  <a:gd name="T11" fmla="*/ 267 h 744"/>
                  <a:gd name="T12" fmla="*/ 852 w 923"/>
                  <a:gd name="T13" fmla="*/ 148 h 744"/>
                  <a:gd name="T14" fmla="*/ 441 w 923"/>
                  <a:gd name="T15" fmla="*/ 42 h 744"/>
                  <a:gd name="T16" fmla="*/ 93 w 923"/>
                  <a:gd name="T17" fmla="*/ 311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3" h="744">
                    <a:moveTo>
                      <a:pt x="93" y="311"/>
                    </a:moveTo>
                    <a:cubicBezTo>
                      <a:pt x="49" y="374"/>
                      <a:pt x="10" y="444"/>
                      <a:pt x="5" y="520"/>
                    </a:cubicBezTo>
                    <a:cubicBezTo>
                      <a:pt x="0" y="596"/>
                      <a:pt x="34" y="680"/>
                      <a:pt x="103" y="713"/>
                    </a:cubicBezTo>
                    <a:cubicBezTo>
                      <a:pt x="131" y="726"/>
                      <a:pt x="164" y="731"/>
                      <a:pt x="195" y="733"/>
                    </a:cubicBezTo>
                    <a:cubicBezTo>
                      <a:pt x="389" y="744"/>
                      <a:pt x="577" y="662"/>
                      <a:pt x="735" y="548"/>
                    </a:cubicBezTo>
                    <a:cubicBezTo>
                      <a:pt x="829" y="481"/>
                      <a:pt x="923" y="382"/>
                      <a:pt x="908" y="267"/>
                    </a:cubicBezTo>
                    <a:cubicBezTo>
                      <a:pt x="902" y="223"/>
                      <a:pt x="880" y="182"/>
                      <a:pt x="852" y="148"/>
                    </a:cubicBezTo>
                    <a:cubicBezTo>
                      <a:pt x="755" y="34"/>
                      <a:pt x="584" y="0"/>
                      <a:pt x="441" y="42"/>
                    </a:cubicBezTo>
                    <a:cubicBezTo>
                      <a:pt x="297" y="84"/>
                      <a:pt x="179" y="189"/>
                      <a:pt x="93" y="311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8" name="Freeform 447"/>
              <p:cNvSpPr>
                <a:spLocks/>
              </p:cNvSpPr>
              <p:nvPr/>
            </p:nvSpPr>
            <p:spPr bwMode="auto">
              <a:xfrm>
                <a:off x="1154" y="1977"/>
                <a:ext cx="1100" cy="220"/>
              </a:xfrm>
              <a:custGeom>
                <a:avLst/>
                <a:gdLst>
                  <a:gd name="T0" fmla="*/ 0 w 4839"/>
                  <a:gd name="T1" fmla="*/ 0 h 967"/>
                  <a:gd name="T2" fmla="*/ 375 w 4839"/>
                  <a:gd name="T3" fmla="*/ 902 h 967"/>
                  <a:gd name="T4" fmla="*/ 4364 w 4839"/>
                  <a:gd name="T5" fmla="*/ 967 h 967"/>
                  <a:gd name="T6" fmla="*/ 4839 w 4839"/>
                  <a:gd name="T7" fmla="*/ 87 h 967"/>
                  <a:gd name="T8" fmla="*/ 0 w 4839"/>
                  <a:gd name="T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39" h="967">
                    <a:moveTo>
                      <a:pt x="0" y="0"/>
                    </a:moveTo>
                    <a:lnTo>
                      <a:pt x="375" y="902"/>
                    </a:lnTo>
                    <a:lnTo>
                      <a:pt x="4364" y="967"/>
                    </a:lnTo>
                    <a:lnTo>
                      <a:pt x="4839" y="87"/>
                    </a:lnTo>
                    <a:cubicBezTo>
                      <a:pt x="4839" y="87"/>
                      <a:pt x="1443" y="784"/>
                      <a:pt x="0" y="0"/>
                    </a:cubicBezTo>
                    <a:close/>
                  </a:path>
                </a:pathLst>
              </a:custGeom>
              <a:solidFill>
                <a:srgbClr val="B97A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19" name="Freeform 449"/>
              <p:cNvSpPr>
                <a:spLocks/>
              </p:cNvSpPr>
              <p:nvPr/>
            </p:nvSpPr>
            <p:spPr bwMode="auto">
              <a:xfrm>
                <a:off x="1029" y="1875"/>
                <a:ext cx="1340" cy="287"/>
              </a:xfrm>
              <a:custGeom>
                <a:avLst/>
                <a:gdLst>
                  <a:gd name="T0" fmla="*/ 2916 w 5895"/>
                  <a:gd name="T1" fmla="*/ 488 h 1258"/>
                  <a:gd name="T2" fmla="*/ 2659 w 5895"/>
                  <a:gd name="T3" fmla="*/ 492 h 1258"/>
                  <a:gd name="T4" fmla="*/ 2451 w 5895"/>
                  <a:gd name="T5" fmla="*/ 474 h 1258"/>
                  <a:gd name="T6" fmla="*/ 2172 w 5895"/>
                  <a:gd name="T7" fmla="*/ 444 h 1258"/>
                  <a:gd name="T8" fmla="*/ 1946 w 5895"/>
                  <a:gd name="T9" fmla="*/ 367 h 1258"/>
                  <a:gd name="T10" fmla="*/ 1710 w 5895"/>
                  <a:gd name="T11" fmla="*/ 361 h 1258"/>
                  <a:gd name="T12" fmla="*/ 1422 w 5895"/>
                  <a:gd name="T13" fmla="*/ 268 h 1258"/>
                  <a:gd name="T14" fmla="*/ 1196 w 5895"/>
                  <a:gd name="T15" fmla="*/ 268 h 1258"/>
                  <a:gd name="T16" fmla="*/ 968 w 5895"/>
                  <a:gd name="T17" fmla="*/ 218 h 1258"/>
                  <a:gd name="T18" fmla="*/ 741 w 5895"/>
                  <a:gd name="T19" fmla="*/ 45 h 1258"/>
                  <a:gd name="T20" fmla="*/ 403 w 5895"/>
                  <a:gd name="T21" fmla="*/ 0 h 1258"/>
                  <a:gd name="T22" fmla="*/ 194 w 5895"/>
                  <a:gd name="T23" fmla="*/ 179 h 1258"/>
                  <a:gd name="T24" fmla="*/ 0 w 5895"/>
                  <a:gd name="T25" fmla="*/ 644 h 1258"/>
                  <a:gd name="T26" fmla="*/ 316 w 5895"/>
                  <a:gd name="T27" fmla="*/ 963 h 1258"/>
                  <a:gd name="T28" fmla="*/ 839 w 5895"/>
                  <a:gd name="T29" fmla="*/ 1013 h 1258"/>
                  <a:gd name="T30" fmla="*/ 1082 w 5895"/>
                  <a:gd name="T31" fmla="*/ 1014 h 1258"/>
                  <a:gd name="T32" fmla="*/ 1316 w 5895"/>
                  <a:gd name="T33" fmla="*/ 1042 h 1258"/>
                  <a:gd name="T34" fmla="*/ 1558 w 5895"/>
                  <a:gd name="T35" fmla="*/ 1068 h 1258"/>
                  <a:gd name="T36" fmla="*/ 1700 w 5895"/>
                  <a:gd name="T37" fmla="*/ 1146 h 1258"/>
                  <a:gd name="T38" fmla="*/ 1960 w 5895"/>
                  <a:gd name="T39" fmla="*/ 1107 h 1258"/>
                  <a:gd name="T40" fmla="*/ 2135 w 5895"/>
                  <a:gd name="T41" fmla="*/ 1183 h 1258"/>
                  <a:gd name="T42" fmla="*/ 2326 w 5895"/>
                  <a:gd name="T43" fmla="*/ 1211 h 1258"/>
                  <a:gd name="T44" fmla="*/ 2611 w 5895"/>
                  <a:gd name="T45" fmla="*/ 1206 h 1258"/>
                  <a:gd name="T46" fmla="*/ 2825 w 5895"/>
                  <a:gd name="T47" fmla="*/ 1166 h 1258"/>
                  <a:gd name="T48" fmla="*/ 3063 w 5895"/>
                  <a:gd name="T49" fmla="*/ 1192 h 1258"/>
                  <a:gd name="T50" fmla="*/ 3278 w 5895"/>
                  <a:gd name="T51" fmla="*/ 1215 h 1258"/>
                  <a:gd name="T52" fmla="*/ 3556 w 5895"/>
                  <a:gd name="T53" fmla="*/ 1245 h 1258"/>
                  <a:gd name="T54" fmla="*/ 3878 w 5895"/>
                  <a:gd name="T55" fmla="*/ 1258 h 1258"/>
                  <a:gd name="T56" fmla="*/ 4089 w 5895"/>
                  <a:gd name="T57" fmla="*/ 1205 h 1258"/>
                  <a:gd name="T58" fmla="*/ 4356 w 5895"/>
                  <a:gd name="T59" fmla="*/ 1171 h 1258"/>
                  <a:gd name="T60" fmla="*/ 4662 w 5895"/>
                  <a:gd name="T61" fmla="*/ 1098 h 1258"/>
                  <a:gd name="T62" fmla="*/ 4997 w 5895"/>
                  <a:gd name="T63" fmla="*/ 1156 h 1258"/>
                  <a:gd name="T64" fmla="*/ 5205 w 5895"/>
                  <a:gd name="T65" fmla="*/ 1058 h 1258"/>
                  <a:gd name="T66" fmla="*/ 5193 w 5895"/>
                  <a:gd name="T67" fmla="*/ 864 h 1258"/>
                  <a:gd name="T68" fmla="*/ 5477 w 5895"/>
                  <a:gd name="T69" fmla="*/ 979 h 1258"/>
                  <a:gd name="T70" fmla="*/ 5895 w 5895"/>
                  <a:gd name="T71" fmla="*/ 844 h 1258"/>
                  <a:gd name="T72" fmla="*/ 5819 w 5895"/>
                  <a:gd name="T73" fmla="*/ 570 h 1258"/>
                  <a:gd name="T74" fmla="*/ 5771 w 5895"/>
                  <a:gd name="T75" fmla="*/ 266 h 1258"/>
                  <a:gd name="T76" fmla="*/ 5547 w 5895"/>
                  <a:gd name="T77" fmla="*/ 68 h 1258"/>
                  <a:gd name="T78" fmla="*/ 5218 w 5895"/>
                  <a:gd name="T79" fmla="*/ 79 h 1258"/>
                  <a:gd name="T80" fmla="*/ 4802 w 5895"/>
                  <a:gd name="T81" fmla="*/ 194 h 1258"/>
                  <a:gd name="T82" fmla="*/ 4450 w 5895"/>
                  <a:gd name="T83" fmla="*/ 324 h 1258"/>
                  <a:gd name="T84" fmla="*/ 4198 w 5895"/>
                  <a:gd name="T85" fmla="*/ 400 h 1258"/>
                  <a:gd name="T86" fmla="*/ 3970 w 5895"/>
                  <a:gd name="T87" fmla="*/ 444 h 1258"/>
                  <a:gd name="T88" fmla="*/ 3696 w 5895"/>
                  <a:gd name="T89" fmla="*/ 480 h 1258"/>
                  <a:gd name="T90" fmla="*/ 3536 w 5895"/>
                  <a:gd name="T91" fmla="*/ 481 h 1258"/>
                  <a:gd name="T92" fmla="*/ 3311 w 5895"/>
                  <a:gd name="T93" fmla="*/ 455 h 1258"/>
                  <a:gd name="T94" fmla="*/ 3098 w 5895"/>
                  <a:gd name="T95" fmla="*/ 491 h 1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95" h="1258">
                    <a:moveTo>
                      <a:pt x="2940" y="690"/>
                    </a:moveTo>
                    <a:cubicBezTo>
                      <a:pt x="2961" y="623"/>
                      <a:pt x="2952" y="548"/>
                      <a:pt x="2916" y="488"/>
                    </a:cubicBezTo>
                    <a:cubicBezTo>
                      <a:pt x="2884" y="572"/>
                      <a:pt x="2827" y="646"/>
                      <a:pt x="2754" y="699"/>
                    </a:cubicBezTo>
                    <a:cubicBezTo>
                      <a:pt x="2723" y="630"/>
                      <a:pt x="2691" y="561"/>
                      <a:pt x="2659" y="492"/>
                    </a:cubicBezTo>
                    <a:cubicBezTo>
                      <a:pt x="2645" y="564"/>
                      <a:pt x="2621" y="633"/>
                      <a:pt x="2587" y="697"/>
                    </a:cubicBezTo>
                    <a:cubicBezTo>
                      <a:pt x="2569" y="610"/>
                      <a:pt x="2520" y="530"/>
                      <a:pt x="2451" y="474"/>
                    </a:cubicBezTo>
                    <a:cubicBezTo>
                      <a:pt x="2448" y="533"/>
                      <a:pt x="2446" y="592"/>
                      <a:pt x="2443" y="651"/>
                    </a:cubicBezTo>
                    <a:cubicBezTo>
                      <a:pt x="2364" y="569"/>
                      <a:pt x="2272" y="499"/>
                      <a:pt x="2172" y="444"/>
                    </a:cubicBezTo>
                    <a:cubicBezTo>
                      <a:pt x="2192" y="518"/>
                      <a:pt x="2212" y="591"/>
                      <a:pt x="2232" y="665"/>
                    </a:cubicBezTo>
                    <a:cubicBezTo>
                      <a:pt x="2136" y="565"/>
                      <a:pt x="2042" y="466"/>
                      <a:pt x="1946" y="367"/>
                    </a:cubicBezTo>
                    <a:cubicBezTo>
                      <a:pt x="1947" y="434"/>
                      <a:pt x="1948" y="502"/>
                      <a:pt x="1949" y="570"/>
                    </a:cubicBezTo>
                    <a:cubicBezTo>
                      <a:pt x="1862" y="510"/>
                      <a:pt x="1781" y="439"/>
                      <a:pt x="1710" y="361"/>
                    </a:cubicBezTo>
                    <a:cubicBezTo>
                      <a:pt x="1704" y="436"/>
                      <a:pt x="1707" y="511"/>
                      <a:pt x="1718" y="585"/>
                    </a:cubicBezTo>
                    <a:cubicBezTo>
                      <a:pt x="1636" y="466"/>
                      <a:pt x="1536" y="358"/>
                      <a:pt x="1422" y="268"/>
                    </a:cubicBezTo>
                    <a:cubicBezTo>
                      <a:pt x="1430" y="354"/>
                      <a:pt x="1437" y="440"/>
                      <a:pt x="1444" y="527"/>
                    </a:cubicBezTo>
                    <a:cubicBezTo>
                      <a:pt x="1350" y="452"/>
                      <a:pt x="1267" y="364"/>
                      <a:pt x="1196" y="268"/>
                    </a:cubicBezTo>
                    <a:cubicBezTo>
                      <a:pt x="1191" y="347"/>
                      <a:pt x="1186" y="426"/>
                      <a:pt x="1181" y="506"/>
                    </a:cubicBezTo>
                    <a:cubicBezTo>
                      <a:pt x="1103" y="415"/>
                      <a:pt x="1032" y="319"/>
                      <a:pt x="968" y="218"/>
                    </a:cubicBezTo>
                    <a:cubicBezTo>
                      <a:pt x="949" y="299"/>
                      <a:pt x="948" y="383"/>
                      <a:pt x="964" y="464"/>
                    </a:cubicBezTo>
                    <a:cubicBezTo>
                      <a:pt x="872" y="335"/>
                      <a:pt x="797" y="193"/>
                      <a:pt x="741" y="45"/>
                    </a:cubicBezTo>
                    <a:cubicBezTo>
                      <a:pt x="717" y="167"/>
                      <a:pt x="725" y="295"/>
                      <a:pt x="763" y="414"/>
                    </a:cubicBezTo>
                    <a:cubicBezTo>
                      <a:pt x="643" y="276"/>
                      <a:pt x="523" y="138"/>
                      <a:pt x="403" y="0"/>
                    </a:cubicBezTo>
                    <a:cubicBezTo>
                      <a:pt x="407" y="151"/>
                      <a:pt x="469" y="299"/>
                      <a:pt x="574" y="408"/>
                    </a:cubicBezTo>
                    <a:cubicBezTo>
                      <a:pt x="439" y="346"/>
                      <a:pt x="312" y="269"/>
                      <a:pt x="194" y="179"/>
                    </a:cubicBezTo>
                    <a:cubicBezTo>
                      <a:pt x="271" y="332"/>
                      <a:pt x="388" y="464"/>
                      <a:pt x="531" y="557"/>
                    </a:cubicBezTo>
                    <a:cubicBezTo>
                      <a:pt x="352" y="570"/>
                      <a:pt x="174" y="599"/>
                      <a:pt x="0" y="644"/>
                    </a:cubicBezTo>
                    <a:cubicBezTo>
                      <a:pt x="245" y="656"/>
                      <a:pt x="489" y="669"/>
                      <a:pt x="734" y="682"/>
                    </a:cubicBezTo>
                    <a:cubicBezTo>
                      <a:pt x="595" y="776"/>
                      <a:pt x="456" y="869"/>
                      <a:pt x="316" y="963"/>
                    </a:cubicBezTo>
                    <a:cubicBezTo>
                      <a:pt x="536" y="921"/>
                      <a:pt x="751" y="851"/>
                      <a:pt x="953" y="755"/>
                    </a:cubicBezTo>
                    <a:cubicBezTo>
                      <a:pt x="904" y="836"/>
                      <a:pt x="865" y="923"/>
                      <a:pt x="839" y="1013"/>
                    </a:cubicBezTo>
                    <a:cubicBezTo>
                      <a:pt x="944" y="953"/>
                      <a:pt x="1044" y="884"/>
                      <a:pt x="1138" y="808"/>
                    </a:cubicBezTo>
                    <a:cubicBezTo>
                      <a:pt x="1111" y="874"/>
                      <a:pt x="1092" y="943"/>
                      <a:pt x="1082" y="1014"/>
                    </a:cubicBezTo>
                    <a:cubicBezTo>
                      <a:pt x="1167" y="944"/>
                      <a:pt x="1257" y="881"/>
                      <a:pt x="1353" y="827"/>
                    </a:cubicBezTo>
                    <a:cubicBezTo>
                      <a:pt x="1328" y="896"/>
                      <a:pt x="1315" y="969"/>
                      <a:pt x="1316" y="1042"/>
                    </a:cubicBezTo>
                    <a:cubicBezTo>
                      <a:pt x="1392" y="976"/>
                      <a:pt x="1477" y="918"/>
                      <a:pt x="1567" y="871"/>
                    </a:cubicBezTo>
                    <a:cubicBezTo>
                      <a:pt x="1564" y="937"/>
                      <a:pt x="1561" y="1003"/>
                      <a:pt x="1558" y="1068"/>
                    </a:cubicBezTo>
                    <a:cubicBezTo>
                      <a:pt x="1604" y="1025"/>
                      <a:pt x="1651" y="982"/>
                      <a:pt x="1697" y="938"/>
                    </a:cubicBezTo>
                    <a:cubicBezTo>
                      <a:pt x="1698" y="1008"/>
                      <a:pt x="1699" y="1077"/>
                      <a:pt x="1700" y="1146"/>
                    </a:cubicBezTo>
                    <a:cubicBezTo>
                      <a:pt x="1768" y="1071"/>
                      <a:pt x="1849" y="1009"/>
                      <a:pt x="1939" y="964"/>
                    </a:cubicBezTo>
                    <a:cubicBezTo>
                      <a:pt x="1935" y="1012"/>
                      <a:pt x="1943" y="1061"/>
                      <a:pt x="1960" y="1107"/>
                    </a:cubicBezTo>
                    <a:cubicBezTo>
                      <a:pt x="1980" y="1059"/>
                      <a:pt x="2016" y="1018"/>
                      <a:pt x="2062" y="992"/>
                    </a:cubicBezTo>
                    <a:cubicBezTo>
                      <a:pt x="2070" y="1061"/>
                      <a:pt x="2095" y="1127"/>
                      <a:pt x="2135" y="1183"/>
                    </a:cubicBezTo>
                    <a:cubicBezTo>
                      <a:pt x="2167" y="1116"/>
                      <a:pt x="2215" y="1057"/>
                      <a:pt x="2275" y="1012"/>
                    </a:cubicBezTo>
                    <a:cubicBezTo>
                      <a:pt x="2292" y="1078"/>
                      <a:pt x="2309" y="1145"/>
                      <a:pt x="2326" y="1211"/>
                    </a:cubicBezTo>
                    <a:cubicBezTo>
                      <a:pt x="2371" y="1137"/>
                      <a:pt x="2427" y="1071"/>
                      <a:pt x="2493" y="1014"/>
                    </a:cubicBezTo>
                    <a:cubicBezTo>
                      <a:pt x="2532" y="1078"/>
                      <a:pt x="2571" y="1142"/>
                      <a:pt x="2611" y="1206"/>
                    </a:cubicBezTo>
                    <a:cubicBezTo>
                      <a:pt x="2591" y="1148"/>
                      <a:pt x="2634" y="1077"/>
                      <a:pt x="2695" y="1066"/>
                    </a:cubicBezTo>
                    <a:cubicBezTo>
                      <a:pt x="2755" y="1055"/>
                      <a:pt x="2819" y="1105"/>
                      <a:pt x="2825" y="1166"/>
                    </a:cubicBezTo>
                    <a:cubicBezTo>
                      <a:pt x="2803" y="1105"/>
                      <a:pt x="2877" y="1041"/>
                      <a:pt x="2940" y="1054"/>
                    </a:cubicBezTo>
                    <a:cubicBezTo>
                      <a:pt x="3004" y="1066"/>
                      <a:pt x="3048" y="1128"/>
                      <a:pt x="3063" y="1192"/>
                    </a:cubicBezTo>
                    <a:cubicBezTo>
                      <a:pt x="3071" y="1134"/>
                      <a:pt x="3085" y="1077"/>
                      <a:pt x="3106" y="1022"/>
                    </a:cubicBezTo>
                    <a:cubicBezTo>
                      <a:pt x="3163" y="1086"/>
                      <a:pt x="3220" y="1151"/>
                      <a:pt x="3278" y="1215"/>
                    </a:cubicBezTo>
                    <a:cubicBezTo>
                      <a:pt x="3273" y="1150"/>
                      <a:pt x="3287" y="1085"/>
                      <a:pt x="3319" y="1028"/>
                    </a:cubicBezTo>
                    <a:cubicBezTo>
                      <a:pt x="3401" y="1096"/>
                      <a:pt x="3481" y="1168"/>
                      <a:pt x="3556" y="1245"/>
                    </a:cubicBezTo>
                    <a:cubicBezTo>
                      <a:pt x="3566" y="1177"/>
                      <a:pt x="3561" y="1106"/>
                      <a:pt x="3539" y="1041"/>
                    </a:cubicBezTo>
                    <a:cubicBezTo>
                      <a:pt x="3659" y="1101"/>
                      <a:pt x="3772" y="1174"/>
                      <a:pt x="3878" y="1258"/>
                    </a:cubicBezTo>
                    <a:cubicBezTo>
                      <a:pt x="3843" y="1174"/>
                      <a:pt x="3808" y="1091"/>
                      <a:pt x="3773" y="1007"/>
                    </a:cubicBezTo>
                    <a:cubicBezTo>
                      <a:pt x="3878" y="1073"/>
                      <a:pt x="3984" y="1139"/>
                      <a:pt x="4089" y="1205"/>
                    </a:cubicBezTo>
                    <a:cubicBezTo>
                      <a:pt x="4075" y="1147"/>
                      <a:pt x="4061" y="1088"/>
                      <a:pt x="4047" y="1030"/>
                    </a:cubicBezTo>
                    <a:cubicBezTo>
                      <a:pt x="4156" y="1063"/>
                      <a:pt x="4260" y="1111"/>
                      <a:pt x="4356" y="1171"/>
                    </a:cubicBezTo>
                    <a:cubicBezTo>
                      <a:pt x="4332" y="1107"/>
                      <a:pt x="4323" y="1038"/>
                      <a:pt x="4328" y="970"/>
                    </a:cubicBezTo>
                    <a:cubicBezTo>
                      <a:pt x="4444" y="1000"/>
                      <a:pt x="4556" y="1043"/>
                      <a:pt x="4662" y="1098"/>
                    </a:cubicBezTo>
                    <a:cubicBezTo>
                      <a:pt x="4624" y="1061"/>
                      <a:pt x="4605" y="1006"/>
                      <a:pt x="4612" y="953"/>
                    </a:cubicBezTo>
                    <a:cubicBezTo>
                      <a:pt x="4740" y="1021"/>
                      <a:pt x="4869" y="1088"/>
                      <a:pt x="4997" y="1156"/>
                    </a:cubicBezTo>
                    <a:cubicBezTo>
                      <a:pt x="4947" y="1074"/>
                      <a:pt x="4918" y="980"/>
                      <a:pt x="4912" y="883"/>
                    </a:cubicBezTo>
                    <a:cubicBezTo>
                      <a:pt x="4993" y="965"/>
                      <a:pt x="5094" y="1025"/>
                      <a:pt x="5205" y="1058"/>
                    </a:cubicBezTo>
                    <a:cubicBezTo>
                      <a:pt x="5174" y="1029"/>
                      <a:pt x="5142" y="997"/>
                      <a:pt x="5133" y="956"/>
                    </a:cubicBezTo>
                    <a:cubicBezTo>
                      <a:pt x="5124" y="915"/>
                      <a:pt x="5151" y="864"/>
                      <a:pt x="5193" y="864"/>
                    </a:cubicBezTo>
                    <a:cubicBezTo>
                      <a:pt x="5207" y="863"/>
                      <a:pt x="5221" y="869"/>
                      <a:pt x="5234" y="875"/>
                    </a:cubicBezTo>
                    <a:cubicBezTo>
                      <a:pt x="5315" y="910"/>
                      <a:pt x="5396" y="944"/>
                      <a:pt x="5477" y="979"/>
                    </a:cubicBezTo>
                    <a:cubicBezTo>
                      <a:pt x="5406" y="917"/>
                      <a:pt x="5354" y="834"/>
                      <a:pt x="5329" y="744"/>
                    </a:cubicBezTo>
                    <a:cubicBezTo>
                      <a:pt x="5504" y="829"/>
                      <a:pt x="5702" y="864"/>
                      <a:pt x="5895" y="844"/>
                    </a:cubicBezTo>
                    <a:cubicBezTo>
                      <a:pt x="5761" y="734"/>
                      <a:pt x="5603" y="654"/>
                      <a:pt x="5436" y="611"/>
                    </a:cubicBezTo>
                    <a:cubicBezTo>
                      <a:pt x="5564" y="597"/>
                      <a:pt x="5692" y="584"/>
                      <a:pt x="5819" y="570"/>
                    </a:cubicBezTo>
                    <a:cubicBezTo>
                      <a:pt x="5690" y="570"/>
                      <a:pt x="5561" y="540"/>
                      <a:pt x="5446" y="483"/>
                    </a:cubicBezTo>
                    <a:cubicBezTo>
                      <a:pt x="5576" y="455"/>
                      <a:pt x="5695" y="375"/>
                      <a:pt x="5771" y="266"/>
                    </a:cubicBezTo>
                    <a:cubicBezTo>
                      <a:pt x="5632" y="327"/>
                      <a:pt x="5480" y="358"/>
                      <a:pt x="5328" y="358"/>
                    </a:cubicBezTo>
                    <a:cubicBezTo>
                      <a:pt x="5442" y="304"/>
                      <a:pt x="5526" y="192"/>
                      <a:pt x="5547" y="68"/>
                    </a:cubicBezTo>
                    <a:cubicBezTo>
                      <a:pt x="5400" y="194"/>
                      <a:pt x="5238" y="303"/>
                      <a:pt x="5064" y="391"/>
                    </a:cubicBezTo>
                    <a:cubicBezTo>
                      <a:pt x="5149" y="308"/>
                      <a:pt x="5204" y="196"/>
                      <a:pt x="5218" y="79"/>
                    </a:cubicBezTo>
                    <a:cubicBezTo>
                      <a:pt x="5075" y="231"/>
                      <a:pt x="4911" y="363"/>
                      <a:pt x="4733" y="471"/>
                    </a:cubicBezTo>
                    <a:cubicBezTo>
                      <a:pt x="4780" y="386"/>
                      <a:pt x="4804" y="290"/>
                      <a:pt x="4802" y="194"/>
                    </a:cubicBezTo>
                    <a:cubicBezTo>
                      <a:pt x="4717" y="333"/>
                      <a:pt x="4611" y="459"/>
                      <a:pt x="4488" y="567"/>
                    </a:cubicBezTo>
                    <a:cubicBezTo>
                      <a:pt x="4476" y="486"/>
                      <a:pt x="4463" y="405"/>
                      <a:pt x="4450" y="324"/>
                    </a:cubicBezTo>
                    <a:cubicBezTo>
                      <a:pt x="4397" y="427"/>
                      <a:pt x="4327" y="522"/>
                      <a:pt x="4244" y="604"/>
                    </a:cubicBezTo>
                    <a:cubicBezTo>
                      <a:pt x="4229" y="536"/>
                      <a:pt x="4214" y="468"/>
                      <a:pt x="4198" y="400"/>
                    </a:cubicBezTo>
                    <a:cubicBezTo>
                      <a:pt x="4147" y="481"/>
                      <a:pt x="4095" y="563"/>
                      <a:pt x="4044" y="645"/>
                    </a:cubicBezTo>
                    <a:cubicBezTo>
                      <a:pt x="4034" y="574"/>
                      <a:pt x="4008" y="505"/>
                      <a:pt x="3970" y="444"/>
                    </a:cubicBezTo>
                    <a:cubicBezTo>
                      <a:pt x="3960" y="518"/>
                      <a:pt x="3950" y="591"/>
                      <a:pt x="3940" y="665"/>
                    </a:cubicBezTo>
                    <a:cubicBezTo>
                      <a:pt x="3880" y="581"/>
                      <a:pt x="3793" y="515"/>
                      <a:pt x="3696" y="480"/>
                    </a:cubicBezTo>
                    <a:cubicBezTo>
                      <a:pt x="3710" y="548"/>
                      <a:pt x="3724" y="615"/>
                      <a:pt x="3738" y="682"/>
                    </a:cubicBezTo>
                    <a:cubicBezTo>
                      <a:pt x="3682" y="605"/>
                      <a:pt x="3614" y="537"/>
                      <a:pt x="3536" y="481"/>
                    </a:cubicBezTo>
                    <a:cubicBezTo>
                      <a:pt x="3541" y="543"/>
                      <a:pt x="3531" y="605"/>
                      <a:pt x="3508" y="662"/>
                    </a:cubicBezTo>
                    <a:cubicBezTo>
                      <a:pt x="3456" y="582"/>
                      <a:pt x="3389" y="511"/>
                      <a:pt x="3311" y="455"/>
                    </a:cubicBezTo>
                    <a:cubicBezTo>
                      <a:pt x="3302" y="530"/>
                      <a:pt x="3284" y="605"/>
                      <a:pt x="3258" y="677"/>
                    </a:cubicBezTo>
                    <a:cubicBezTo>
                      <a:pt x="3205" y="615"/>
                      <a:pt x="3151" y="553"/>
                      <a:pt x="3098" y="491"/>
                    </a:cubicBezTo>
                    <a:cubicBezTo>
                      <a:pt x="3056" y="565"/>
                      <a:pt x="3002" y="632"/>
                      <a:pt x="2940" y="690"/>
                    </a:cubicBezTo>
                    <a:close/>
                  </a:path>
                </a:pathLst>
              </a:custGeom>
              <a:solidFill>
                <a:srgbClr val="ECAF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791" y="2963226"/>
              <a:ext cx="972434" cy="51029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1" y="1431038"/>
              <a:ext cx="874782" cy="1412489"/>
            </a:xfrm>
            <a:prstGeom prst="rect">
              <a:avLst/>
            </a:prstGeom>
          </p:spPr>
        </p:pic>
        <p:grpSp>
          <p:nvGrpSpPr>
            <p:cNvPr id="52" name="Group 594"/>
            <p:cNvGrpSpPr>
              <a:grpSpLocks noChangeAspect="1"/>
            </p:cNvGrpSpPr>
            <p:nvPr/>
          </p:nvGrpSpPr>
          <p:grpSpPr bwMode="auto">
            <a:xfrm>
              <a:off x="2354991" y="2150490"/>
              <a:ext cx="1557083" cy="1035443"/>
              <a:chOff x="5956" y="165"/>
              <a:chExt cx="4967" cy="3303"/>
            </a:xfrm>
          </p:grpSpPr>
          <p:sp>
            <p:nvSpPr>
              <p:cNvPr id="53" name="Freeform 595"/>
              <p:cNvSpPr>
                <a:spLocks/>
              </p:cNvSpPr>
              <p:nvPr/>
            </p:nvSpPr>
            <p:spPr bwMode="auto">
              <a:xfrm>
                <a:off x="7379" y="3039"/>
                <a:ext cx="265" cy="378"/>
              </a:xfrm>
              <a:custGeom>
                <a:avLst/>
                <a:gdLst>
                  <a:gd name="T0" fmla="*/ 250 w 1167"/>
                  <a:gd name="T1" fmla="*/ 669 h 1667"/>
                  <a:gd name="T2" fmla="*/ 77 w 1167"/>
                  <a:gd name="T3" fmla="*/ 1242 h 1667"/>
                  <a:gd name="T4" fmla="*/ 301 w 1167"/>
                  <a:gd name="T5" fmla="*/ 1419 h 1667"/>
                  <a:gd name="T6" fmla="*/ 408 w 1167"/>
                  <a:gd name="T7" fmla="*/ 1502 h 1667"/>
                  <a:gd name="T8" fmla="*/ 1166 w 1167"/>
                  <a:gd name="T9" fmla="*/ 764 h 1667"/>
                  <a:gd name="T10" fmla="*/ 250 w 1167"/>
                  <a:gd name="T11" fmla="*/ 669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7" h="1667">
                    <a:moveTo>
                      <a:pt x="250" y="669"/>
                    </a:moveTo>
                    <a:cubicBezTo>
                      <a:pt x="250" y="669"/>
                      <a:pt x="154" y="817"/>
                      <a:pt x="77" y="1242"/>
                    </a:cubicBezTo>
                    <a:cubicBezTo>
                      <a:pt x="0" y="1667"/>
                      <a:pt x="256" y="1427"/>
                      <a:pt x="301" y="1419"/>
                    </a:cubicBezTo>
                    <a:cubicBezTo>
                      <a:pt x="346" y="1410"/>
                      <a:pt x="298" y="1515"/>
                      <a:pt x="408" y="1502"/>
                    </a:cubicBezTo>
                    <a:cubicBezTo>
                      <a:pt x="518" y="1490"/>
                      <a:pt x="1167" y="1529"/>
                      <a:pt x="1166" y="764"/>
                    </a:cubicBezTo>
                    <a:cubicBezTo>
                      <a:pt x="1165" y="0"/>
                      <a:pt x="352" y="663"/>
                      <a:pt x="250" y="669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4" name="Freeform 596"/>
              <p:cNvSpPr>
                <a:spLocks/>
              </p:cNvSpPr>
              <p:nvPr/>
            </p:nvSpPr>
            <p:spPr bwMode="auto">
              <a:xfrm>
                <a:off x="7311" y="1529"/>
                <a:ext cx="628" cy="1807"/>
              </a:xfrm>
              <a:custGeom>
                <a:avLst/>
                <a:gdLst>
                  <a:gd name="T0" fmla="*/ 442 w 2765"/>
                  <a:gd name="T1" fmla="*/ 652 h 7956"/>
                  <a:gd name="T2" fmla="*/ 813 w 2765"/>
                  <a:gd name="T3" fmla="*/ 4048 h 7956"/>
                  <a:gd name="T4" fmla="*/ 973 w 2765"/>
                  <a:gd name="T5" fmla="*/ 4818 h 7956"/>
                  <a:gd name="T6" fmla="*/ 627 w 2765"/>
                  <a:gd name="T7" fmla="*/ 7199 h 7956"/>
                  <a:gd name="T8" fmla="*/ 1546 w 2765"/>
                  <a:gd name="T9" fmla="*/ 7556 h 7956"/>
                  <a:gd name="T10" fmla="*/ 1704 w 2765"/>
                  <a:gd name="T11" fmla="*/ 6823 h 7956"/>
                  <a:gd name="T12" fmla="*/ 1575 w 2765"/>
                  <a:gd name="T13" fmla="*/ 4938 h 7956"/>
                  <a:gd name="T14" fmla="*/ 1837 w 2765"/>
                  <a:gd name="T15" fmla="*/ 3526 h 7956"/>
                  <a:gd name="T16" fmla="*/ 2557 w 2765"/>
                  <a:gd name="T17" fmla="*/ 508 h 7956"/>
                  <a:gd name="T18" fmla="*/ 442 w 2765"/>
                  <a:gd name="T19" fmla="*/ 652 h 7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5" h="7956">
                    <a:moveTo>
                      <a:pt x="442" y="652"/>
                    </a:moveTo>
                    <a:cubicBezTo>
                      <a:pt x="442" y="652"/>
                      <a:pt x="811" y="3799"/>
                      <a:pt x="813" y="4048"/>
                    </a:cubicBezTo>
                    <a:cubicBezTo>
                      <a:pt x="814" y="4297"/>
                      <a:pt x="963" y="4618"/>
                      <a:pt x="973" y="4818"/>
                    </a:cubicBezTo>
                    <a:cubicBezTo>
                      <a:pt x="1064" y="6540"/>
                      <a:pt x="633" y="7192"/>
                      <a:pt x="627" y="7199"/>
                    </a:cubicBezTo>
                    <a:cubicBezTo>
                      <a:pt x="0" y="7956"/>
                      <a:pt x="1482" y="7299"/>
                      <a:pt x="1546" y="7556"/>
                    </a:cubicBezTo>
                    <a:cubicBezTo>
                      <a:pt x="1546" y="7556"/>
                      <a:pt x="1563" y="6957"/>
                      <a:pt x="1704" y="6823"/>
                    </a:cubicBezTo>
                    <a:cubicBezTo>
                      <a:pt x="1845" y="6689"/>
                      <a:pt x="1493" y="5766"/>
                      <a:pt x="1575" y="4938"/>
                    </a:cubicBezTo>
                    <a:cubicBezTo>
                      <a:pt x="1658" y="4111"/>
                      <a:pt x="1859" y="4010"/>
                      <a:pt x="1837" y="3526"/>
                    </a:cubicBezTo>
                    <a:cubicBezTo>
                      <a:pt x="1816" y="3041"/>
                      <a:pt x="2349" y="1016"/>
                      <a:pt x="2557" y="508"/>
                    </a:cubicBezTo>
                    <a:cubicBezTo>
                      <a:pt x="2765" y="0"/>
                      <a:pt x="442" y="652"/>
                      <a:pt x="442" y="652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55" name="Picture 597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2" y="1941"/>
                <a:ext cx="319" cy="1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6" name="Freeform 598"/>
              <p:cNvSpPr>
                <a:spLocks/>
              </p:cNvSpPr>
              <p:nvPr/>
            </p:nvSpPr>
            <p:spPr bwMode="auto">
              <a:xfrm>
                <a:off x="9396" y="3031"/>
                <a:ext cx="281" cy="366"/>
              </a:xfrm>
              <a:custGeom>
                <a:avLst/>
                <a:gdLst>
                  <a:gd name="T0" fmla="*/ 354 w 1240"/>
                  <a:gd name="T1" fmla="*/ 524 h 1611"/>
                  <a:gd name="T2" fmla="*/ 97 w 1240"/>
                  <a:gd name="T3" fmla="*/ 1191 h 1611"/>
                  <a:gd name="T4" fmla="*/ 313 w 1240"/>
                  <a:gd name="T5" fmla="*/ 1377 h 1611"/>
                  <a:gd name="T6" fmla="*/ 415 w 1240"/>
                  <a:gd name="T7" fmla="*/ 1466 h 1611"/>
                  <a:gd name="T8" fmla="*/ 1206 w 1240"/>
                  <a:gd name="T9" fmla="*/ 763 h 1611"/>
                  <a:gd name="T10" fmla="*/ 354 w 1240"/>
                  <a:gd name="T11" fmla="*/ 524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0" h="1611">
                    <a:moveTo>
                      <a:pt x="354" y="524"/>
                    </a:moveTo>
                    <a:cubicBezTo>
                      <a:pt x="354" y="524"/>
                      <a:pt x="193" y="770"/>
                      <a:pt x="97" y="1191"/>
                    </a:cubicBezTo>
                    <a:cubicBezTo>
                      <a:pt x="0" y="1611"/>
                      <a:pt x="267" y="1383"/>
                      <a:pt x="313" y="1377"/>
                    </a:cubicBezTo>
                    <a:cubicBezTo>
                      <a:pt x="358" y="1371"/>
                      <a:pt x="305" y="1473"/>
                      <a:pt x="415" y="1466"/>
                    </a:cubicBezTo>
                    <a:cubicBezTo>
                      <a:pt x="526" y="1458"/>
                      <a:pt x="1172" y="1527"/>
                      <a:pt x="1206" y="763"/>
                    </a:cubicBezTo>
                    <a:cubicBezTo>
                      <a:pt x="1240" y="0"/>
                      <a:pt x="456" y="522"/>
                      <a:pt x="354" y="524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7" name="Freeform 599"/>
              <p:cNvSpPr>
                <a:spLocks/>
              </p:cNvSpPr>
              <p:nvPr/>
            </p:nvSpPr>
            <p:spPr bwMode="auto">
              <a:xfrm>
                <a:off x="9436" y="1875"/>
                <a:ext cx="576" cy="1344"/>
              </a:xfrm>
              <a:custGeom>
                <a:avLst/>
                <a:gdLst>
                  <a:gd name="T0" fmla="*/ 2390 w 2537"/>
                  <a:gd name="T1" fmla="*/ 1973 h 5920"/>
                  <a:gd name="T2" fmla="*/ 1709 w 2537"/>
                  <a:gd name="T3" fmla="*/ 3553 h 5920"/>
                  <a:gd name="T4" fmla="*/ 1340 w 2537"/>
                  <a:gd name="T5" fmla="*/ 5220 h 5920"/>
                  <a:gd name="T6" fmla="*/ 1027 w 2537"/>
                  <a:gd name="T7" fmla="*/ 5853 h 5920"/>
                  <a:gd name="T8" fmla="*/ 662 w 2537"/>
                  <a:gd name="T9" fmla="*/ 5773 h 5920"/>
                  <a:gd name="T10" fmla="*/ 72 w 2537"/>
                  <a:gd name="T11" fmla="*/ 5814 h 5920"/>
                  <a:gd name="T12" fmla="*/ 541 w 2537"/>
                  <a:gd name="T13" fmla="*/ 4793 h 5920"/>
                  <a:gd name="T14" fmla="*/ 957 w 2537"/>
                  <a:gd name="T15" fmla="*/ 3348 h 5920"/>
                  <a:gd name="T16" fmla="*/ 464 w 2537"/>
                  <a:gd name="T17" fmla="*/ 400 h 5920"/>
                  <a:gd name="T18" fmla="*/ 2401 w 2537"/>
                  <a:gd name="T19" fmla="*/ 0 h 5920"/>
                  <a:gd name="T20" fmla="*/ 2328 w 2537"/>
                  <a:gd name="T21" fmla="*/ 1273 h 5920"/>
                  <a:gd name="T22" fmla="*/ 2390 w 2537"/>
                  <a:gd name="T23" fmla="*/ 1973 h 5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37" h="5920">
                    <a:moveTo>
                      <a:pt x="2390" y="1973"/>
                    </a:moveTo>
                    <a:cubicBezTo>
                      <a:pt x="2537" y="2326"/>
                      <a:pt x="1957" y="2915"/>
                      <a:pt x="1709" y="3553"/>
                    </a:cubicBezTo>
                    <a:cubicBezTo>
                      <a:pt x="1461" y="4191"/>
                      <a:pt x="1206" y="4947"/>
                      <a:pt x="1340" y="5220"/>
                    </a:cubicBezTo>
                    <a:cubicBezTo>
                      <a:pt x="1437" y="5418"/>
                      <a:pt x="1051" y="5597"/>
                      <a:pt x="1027" y="5853"/>
                    </a:cubicBezTo>
                    <a:cubicBezTo>
                      <a:pt x="1021" y="5920"/>
                      <a:pt x="874" y="5828"/>
                      <a:pt x="662" y="5773"/>
                    </a:cubicBezTo>
                    <a:cubicBezTo>
                      <a:pt x="494" y="5730"/>
                      <a:pt x="284" y="5710"/>
                      <a:pt x="72" y="5814"/>
                    </a:cubicBezTo>
                    <a:cubicBezTo>
                      <a:pt x="0" y="5849"/>
                      <a:pt x="431" y="4984"/>
                      <a:pt x="541" y="4793"/>
                    </a:cubicBezTo>
                    <a:cubicBezTo>
                      <a:pt x="651" y="4601"/>
                      <a:pt x="993" y="3641"/>
                      <a:pt x="957" y="3348"/>
                    </a:cubicBezTo>
                    <a:cubicBezTo>
                      <a:pt x="922" y="3057"/>
                      <a:pt x="605" y="590"/>
                      <a:pt x="464" y="400"/>
                    </a:cubicBezTo>
                    <a:cubicBezTo>
                      <a:pt x="322" y="210"/>
                      <a:pt x="2401" y="0"/>
                      <a:pt x="2401" y="0"/>
                    </a:cubicBezTo>
                    <a:cubicBezTo>
                      <a:pt x="2401" y="0"/>
                      <a:pt x="2333" y="695"/>
                      <a:pt x="2328" y="1273"/>
                    </a:cubicBezTo>
                    <a:cubicBezTo>
                      <a:pt x="2325" y="1578"/>
                      <a:pt x="2339" y="1851"/>
                      <a:pt x="2390" y="1973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8" name="Freeform 600"/>
              <p:cNvSpPr>
                <a:spLocks/>
              </p:cNvSpPr>
              <p:nvPr/>
            </p:nvSpPr>
            <p:spPr bwMode="auto">
              <a:xfrm>
                <a:off x="9587" y="1980"/>
                <a:ext cx="425" cy="1239"/>
              </a:xfrm>
              <a:custGeom>
                <a:avLst/>
                <a:gdLst>
                  <a:gd name="T0" fmla="*/ 1047 w 1875"/>
                  <a:gd name="T1" fmla="*/ 3088 h 5455"/>
                  <a:gd name="T2" fmla="*/ 678 w 1875"/>
                  <a:gd name="T3" fmla="*/ 4755 h 5455"/>
                  <a:gd name="T4" fmla="*/ 365 w 1875"/>
                  <a:gd name="T5" fmla="*/ 5388 h 5455"/>
                  <a:gd name="T6" fmla="*/ 0 w 1875"/>
                  <a:gd name="T7" fmla="*/ 5308 h 5455"/>
                  <a:gd name="T8" fmla="*/ 311 w 1875"/>
                  <a:gd name="T9" fmla="*/ 4712 h 5455"/>
                  <a:gd name="T10" fmla="*/ 866 w 1875"/>
                  <a:gd name="T11" fmla="*/ 2477 h 5455"/>
                  <a:gd name="T12" fmla="*/ 265 w 1875"/>
                  <a:gd name="T13" fmla="*/ 782 h 5455"/>
                  <a:gd name="T14" fmla="*/ 1666 w 1875"/>
                  <a:gd name="T15" fmla="*/ 808 h 5455"/>
                  <a:gd name="T16" fmla="*/ 1728 w 1875"/>
                  <a:gd name="T17" fmla="*/ 1508 h 5455"/>
                  <a:gd name="T18" fmla="*/ 1047 w 1875"/>
                  <a:gd name="T19" fmla="*/ 3088 h 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5" h="5455">
                    <a:moveTo>
                      <a:pt x="1047" y="3088"/>
                    </a:moveTo>
                    <a:cubicBezTo>
                      <a:pt x="799" y="3726"/>
                      <a:pt x="544" y="4482"/>
                      <a:pt x="678" y="4755"/>
                    </a:cubicBezTo>
                    <a:cubicBezTo>
                      <a:pt x="775" y="4953"/>
                      <a:pt x="389" y="5132"/>
                      <a:pt x="365" y="5388"/>
                    </a:cubicBezTo>
                    <a:cubicBezTo>
                      <a:pt x="359" y="5455"/>
                      <a:pt x="212" y="5363"/>
                      <a:pt x="0" y="5308"/>
                    </a:cubicBezTo>
                    <a:cubicBezTo>
                      <a:pt x="76" y="5017"/>
                      <a:pt x="275" y="4989"/>
                      <a:pt x="311" y="4712"/>
                    </a:cubicBezTo>
                    <a:cubicBezTo>
                      <a:pt x="354" y="4379"/>
                      <a:pt x="832" y="2764"/>
                      <a:pt x="866" y="2477"/>
                    </a:cubicBezTo>
                    <a:cubicBezTo>
                      <a:pt x="900" y="2191"/>
                      <a:pt x="265" y="782"/>
                      <a:pt x="265" y="782"/>
                    </a:cubicBezTo>
                    <a:cubicBezTo>
                      <a:pt x="657" y="0"/>
                      <a:pt x="1257" y="303"/>
                      <a:pt x="1666" y="808"/>
                    </a:cubicBezTo>
                    <a:cubicBezTo>
                      <a:pt x="1663" y="1113"/>
                      <a:pt x="1677" y="1386"/>
                      <a:pt x="1728" y="1508"/>
                    </a:cubicBezTo>
                    <a:cubicBezTo>
                      <a:pt x="1875" y="1861"/>
                      <a:pt x="1295" y="2450"/>
                      <a:pt x="1047" y="308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59" name="Freeform 601"/>
              <p:cNvSpPr>
                <a:spLocks/>
              </p:cNvSpPr>
              <p:nvPr/>
            </p:nvSpPr>
            <p:spPr bwMode="auto">
              <a:xfrm>
                <a:off x="10111" y="3053"/>
                <a:ext cx="282" cy="367"/>
              </a:xfrm>
              <a:custGeom>
                <a:avLst/>
                <a:gdLst>
                  <a:gd name="T0" fmla="*/ 296 w 1240"/>
                  <a:gd name="T1" fmla="*/ 627 h 1612"/>
                  <a:gd name="T2" fmla="*/ 97 w 1240"/>
                  <a:gd name="T3" fmla="*/ 1191 h 1612"/>
                  <a:gd name="T4" fmla="*/ 313 w 1240"/>
                  <a:gd name="T5" fmla="*/ 1378 h 1612"/>
                  <a:gd name="T6" fmla="*/ 415 w 1240"/>
                  <a:gd name="T7" fmla="*/ 1466 h 1612"/>
                  <a:gd name="T8" fmla="*/ 1206 w 1240"/>
                  <a:gd name="T9" fmla="*/ 764 h 1612"/>
                  <a:gd name="T10" fmla="*/ 296 w 1240"/>
                  <a:gd name="T11" fmla="*/ 627 h 1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0" h="1612">
                    <a:moveTo>
                      <a:pt x="296" y="627"/>
                    </a:moveTo>
                    <a:cubicBezTo>
                      <a:pt x="296" y="627"/>
                      <a:pt x="193" y="770"/>
                      <a:pt x="97" y="1191"/>
                    </a:cubicBezTo>
                    <a:cubicBezTo>
                      <a:pt x="0" y="1612"/>
                      <a:pt x="267" y="1384"/>
                      <a:pt x="313" y="1378"/>
                    </a:cubicBezTo>
                    <a:cubicBezTo>
                      <a:pt x="358" y="1372"/>
                      <a:pt x="305" y="1474"/>
                      <a:pt x="415" y="1466"/>
                    </a:cubicBezTo>
                    <a:cubicBezTo>
                      <a:pt x="526" y="1459"/>
                      <a:pt x="1172" y="1528"/>
                      <a:pt x="1206" y="764"/>
                    </a:cubicBezTo>
                    <a:cubicBezTo>
                      <a:pt x="1240" y="0"/>
                      <a:pt x="398" y="625"/>
                      <a:pt x="296" y="627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0" name="Freeform 602"/>
              <p:cNvSpPr>
                <a:spLocks/>
              </p:cNvSpPr>
              <p:nvPr/>
            </p:nvSpPr>
            <p:spPr bwMode="auto">
              <a:xfrm>
                <a:off x="9259" y="1405"/>
                <a:ext cx="1019" cy="1170"/>
              </a:xfrm>
              <a:custGeom>
                <a:avLst/>
                <a:gdLst>
                  <a:gd name="T0" fmla="*/ 439 w 4485"/>
                  <a:gd name="T1" fmla="*/ 2241 h 5154"/>
                  <a:gd name="T2" fmla="*/ 3520 w 4485"/>
                  <a:gd name="T3" fmla="*/ 2818 h 5154"/>
                  <a:gd name="T4" fmla="*/ 439 w 4485"/>
                  <a:gd name="T5" fmla="*/ 2241 h 5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85" h="5154">
                    <a:moveTo>
                      <a:pt x="439" y="2241"/>
                    </a:moveTo>
                    <a:cubicBezTo>
                      <a:pt x="0" y="2851"/>
                      <a:pt x="2720" y="5154"/>
                      <a:pt x="3520" y="2818"/>
                    </a:cubicBezTo>
                    <a:cubicBezTo>
                      <a:pt x="4485" y="0"/>
                      <a:pt x="1673" y="527"/>
                      <a:pt x="439" y="224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1" name="Freeform 603"/>
              <p:cNvSpPr>
                <a:spLocks/>
              </p:cNvSpPr>
              <p:nvPr/>
            </p:nvSpPr>
            <p:spPr bwMode="auto">
              <a:xfrm>
                <a:off x="9240" y="1332"/>
                <a:ext cx="1019" cy="1171"/>
              </a:xfrm>
              <a:custGeom>
                <a:avLst/>
                <a:gdLst>
                  <a:gd name="T0" fmla="*/ 438 w 4484"/>
                  <a:gd name="T1" fmla="*/ 2241 h 5154"/>
                  <a:gd name="T2" fmla="*/ 3519 w 4484"/>
                  <a:gd name="T3" fmla="*/ 2818 h 5154"/>
                  <a:gd name="T4" fmla="*/ 438 w 4484"/>
                  <a:gd name="T5" fmla="*/ 2241 h 5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84" h="5154">
                    <a:moveTo>
                      <a:pt x="438" y="2241"/>
                    </a:moveTo>
                    <a:cubicBezTo>
                      <a:pt x="0" y="2851"/>
                      <a:pt x="2719" y="5154"/>
                      <a:pt x="3519" y="2818"/>
                    </a:cubicBezTo>
                    <a:cubicBezTo>
                      <a:pt x="4484" y="0"/>
                      <a:pt x="1672" y="526"/>
                      <a:pt x="438" y="2241"/>
                    </a:cubicBezTo>
                    <a:close/>
                  </a:path>
                </a:pathLst>
              </a:custGeom>
              <a:solidFill>
                <a:srgbClr val="FF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2" name="Freeform 604"/>
              <p:cNvSpPr>
                <a:spLocks/>
              </p:cNvSpPr>
              <p:nvPr/>
            </p:nvSpPr>
            <p:spPr bwMode="auto">
              <a:xfrm>
                <a:off x="6624" y="474"/>
                <a:ext cx="3999" cy="2822"/>
              </a:xfrm>
              <a:custGeom>
                <a:avLst/>
                <a:gdLst>
                  <a:gd name="T0" fmla="*/ 17574 w 17606"/>
                  <a:gd name="T1" fmla="*/ 3182 h 12422"/>
                  <a:gd name="T2" fmla="*/ 17408 w 17606"/>
                  <a:gd name="T3" fmla="*/ 4246 h 12422"/>
                  <a:gd name="T4" fmla="*/ 16975 w 17606"/>
                  <a:gd name="T5" fmla="*/ 5568 h 12422"/>
                  <a:gd name="T6" fmla="*/ 16816 w 17606"/>
                  <a:gd name="T7" fmla="*/ 5938 h 12422"/>
                  <a:gd name="T8" fmla="*/ 16637 w 17606"/>
                  <a:gd name="T9" fmla="*/ 7916 h 12422"/>
                  <a:gd name="T10" fmla="*/ 16546 w 17606"/>
                  <a:gd name="T11" fmla="*/ 9039 h 12422"/>
                  <a:gd name="T12" fmla="*/ 16558 w 17606"/>
                  <a:gd name="T13" fmla="*/ 11003 h 12422"/>
                  <a:gd name="T14" fmla="*/ 16640 w 17606"/>
                  <a:gd name="T15" fmla="*/ 11657 h 12422"/>
                  <a:gd name="T16" fmla="*/ 16578 w 17606"/>
                  <a:gd name="T17" fmla="*/ 12149 h 12422"/>
                  <a:gd name="T18" fmla="*/ 16489 w 17606"/>
                  <a:gd name="T19" fmla="*/ 12269 h 12422"/>
                  <a:gd name="T20" fmla="*/ 16288 w 17606"/>
                  <a:gd name="T21" fmla="*/ 12083 h 12422"/>
                  <a:gd name="T22" fmla="*/ 15649 w 17606"/>
                  <a:gd name="T23" fmla="*/ 11982 h 12422"/>
                  <a:gd name="T24" fmla="*/ 15624 w 17606"/>
                  <a:gd name="T25" fmla="*/ 9278 h 12422"/>
                  <a:gd name="T26" fmla="*/ 15302 w 17606"/>
                  <a:gd name="T27" fmla="*/ 8531 h 12422"/>
                  <a:gd name="T28" fmla="*/ 15302 w 17606"/>
                  <a:gd name="T29" fmla="*/ 8530 h 12422"/>
                  <a:gd name="T30" fmla="*/ 15135 w 17606"/>
                  <a:gd name="T31" fmla="*/ 7983 h 12422"/>
                  <a:gd name="T32" fmla="*/ 15135 w 17606"/>
                  <a:gd name="T33" fmla="*/ 7981 h 12422"/>
                  <a:gd name="T34" fmla="*/ 14666 w 17606"/>
                  <a:gd name="T35" fmla="*/ 6753 h 12422"/>
                  <a:gd name="T36" fmla="*/ 11000 w 17606"/>
                  <a:gd name="T37" fmla="*/ 7180 h 12422"/>
                  <a:gd name="T38" fmla="*/ 4964 w 17606"/>
                  <a:gd name="T39" fmla="*/ 7288 h 12422"/>
                  <a:gd name="T40" fmla="*/ 2756 w 17606"/>
                  <a:gd name="T41" fmla="*/ 7040 h 12422"/>
                  <a:gd name="T42" fmla="*/ 1321 w 17606"/>
                  <a:gd name="T43" fmla="*/ 4483 h 12422"/>
                  <a:gd name="T44" fmla="*/ 294 w 17606"/>
                  <a:gd name="T45" fmla="*/ 2801 h 12422"/>
                  <a:gd name="T46" fmla="*/ 0 w 17606"/>
                  <a:gd name="T47" fmla="*/ 2465 h 12422"/>
                  <a:gd name="T48" fmla="*/ 786 w 17606"/>
                  <a:gd name="T49" fmla="*/ 726 h 12422"/>
                  <a:gd name="T50" fmla="*/ 970 w 17606"/>
                  <a:gd name="T51" fmla="*/ 318 h 12422"/>
                  <a:gd name="T52" fmla="*/ 1975 w 17606"/>
                  <a:gd name="T53" fmla="*/ 256 h 12422"/>
                  <a:gd name="T54" fmla="*/ 4210 w 17606"/>
                  <a:gd name="T55" fmla="*/ 39 h 12422"/>
                  <a:gd name="T56" fmla="*/ 4659 w 17606"/>
                  <a:gd name="T57" fmla="*/ 5 h 12422"/>
                  <a:gd name="T58" fmla="*/ 5527 w 17606"/>
                  <a:gd name="T59" fmla="*/ 77 h 12422"/>
                  <a:gd name="T60" fmla="*/ 6972 w 17606"/>
                  <a:gd name="T61" fmla="*/ 497 h 12422"/>
                  <a:gd name="T62" fmla="*/ 7107 w 17606"/>
                  <a:gd name="T63" fmla="*/ 541 h 12422"/>
                  <a:gd name="T64" fmla="*/ 9713 w 17606"/>
                  <a:gd name="T65" fmla="*/ 682 h 12422"/>
                  <a:gd name="T66" fmla="*/ 11061 w 17606"/>
                  <a:gd name="T67" fmla="*/ 685 h 12422"/>
                  <a:gd name="T68" fmla="*/ 11546 w 17606"/>
                  <a:gd name="T69" fmla="*/ 658 h 12422"/>
                  <a:gd name="T70" fmla="*/ 13306 w 17606"/>
                  <a:gd name="T71" fmla="*/ 638 h 12422"/>
                  <a:gd name="T72" fmla="*/ 15193 w 17606"/>
                  <a:gd name="T73" fmla="*/ 763 h 12422"/>
                  <a:gd name="T74" fmla="*/ 17070 w 17606"/>
                  <a:gd name="T75" fmla="*/ 1341 h 12422"/>
                  <a:gd name="T76" fmla="*/ 17471 w 17606"/>
                  <a:gd name="T77" fmla="*/ 1969 h 12422"/>
                  <a:gd name="T78" fmla="*/ 17574 w 17606"/>
                  <a:gd name="T79" fmla="*/ 3182 h 12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606" h="12422">
                    <a:moveTo>
                      <a:pt x="17574" y="3182"/>
                    </a:moveTo>
                    <a:cubicBezTo>
                      <a:pt x="17548" y="3543"/>
                      <a:pt x="17485" y="3911"/>
                      <a:pt x="17408" y="4246"/>
                    </a:cubicBezTo>
                    <a:cubicBezTo>
                      <a:pt x="17262" y="4888"/>
                      <a:pt x="17064" y="5414"/>
                      <a:pt x="16975" y="5568"/>
                    </a:cubicBezTo>
                    <a:cubicBezTo>
                      <a:pt x="16924" y="5657"/>
                      <a:pt x="16869" y="5785"/>
                      <a:pt x="16816" y="5938"/>
                    </a:cubicBezTo>
                    <a:cubicBezTo>
                      <a:pt x="16633" y="6473"/>
                      <a:pt x="16483" y="7318"/>
                      <a:pt x="16637" y="7916"/>
                    </a:cubicBezTo>
                    <a:cubicBezTo>
                      <a:pt x="16834" y="8685"/>
                      <a:pt x="16626" y="8762"/>
                      <a:pt x="16546" y="9039"/>
                    </a:cubicBezTo>
                    <a:cubicBezTo>
                      <a:pt x="16466" y="9315"/>
                      <a:pt x="16445" y="10844"/>
                      <a:pt x="16558" y="11003"/>
                    </a:cubicBezTo>
                    <a:cubicBezTo>
                      <a:pt x="16671" y="11162"/>
                      <a:pt x="16767" y="11538"/>
                      <a:pt x="16640" y="11657"/>
                    </a:cubicBezTo>
                    <a:cubicBezTo>
                      <a:pt x="16514" y="11775"/>
                      <a:pt x="16578" y="12149"/>
                      <a:pt x="16578" y="12149"/>
                    </a:cubicBezTo>
                    <a:cubicBezTo>
                      <a:pt x="16578" y="12149"/>
                      <a:pt x="16612" y="12422"/>
                      <a:pt x="16489" y="12269"/>
                    </a:cubicBezTo>
                    <a:cubicBezTo>
                      <a:pt x="16426" y="12189"/>
                      <a:pt x="16357" y="12129"/>
                      <a:pt x="16288" y="12083"/>
                    </a:cubicBezTo>
                    <a:cubicBezTo>
                      <a:pt x="15975" y="11877"/>
                      <a:pt x="15649" y="11982"/>
                      <a:pt x="15649" y="11982"/>
                    </a:cubicBezTo>
                    <a:cubicBezTo>
                      <a:pt x="15805" y="11723"/>
                      <a:pt x="15942" y="9671"/>
                      <a:pt x="15624" y="9278"/>
                    </a:cubicBezTo>
                    <a:cubicBezTo>
                      <a:pt x="15510" y="9137"/>
                      <a:pt x="15406" y="8860"/>
                      <a:pt x="15302" y="8531"/>
                    </a:cubicBezTo>
                    <a:lnTo>
                      <a:pt x="15302" y="8530"/>
                    </a:lnTo>
                    <a:cubicBezTo>
                      <a:pt x="15247" y="8358"/>
                      <a:pt x="15193" y="8172"/>
                      <a:pt x="15135" y="7983"/>
                    </a:cubicBezTo>
                    <a:cubicBezTo>
                      <a:pt x="15135" y="7982"/>
                      <a:pt x="15135" y="7982"/>
                      <a:pt x="15135" y="7981"/>
                    </a:cubicBezTo>
                    <a:cubicBezTo>
                      <a:pt x="14999" y="7530"/>
                      <a:pt x="14851" y="7066"/>
                      <a:pt x="14666" y="6753"/>
                    </a:cubicBezTo>
                    <a:cubicBezTo>
                      <a:pt x="14255" y="6058"/>
                      <a:pt x="12498" y="6578"/>
                      <a:pt x="11000" y="7180"/>
                    </a:cubicBezTo>
                    <a:cubicBezTo>
                      <a:pt x="9502" y="7781"/>
                      <a:pt x="5736" y="7219"/>
                      <a:pt x="4964" y="7288"/>
                    </a:cubicBezTo>
                    <a:cubicBezTo>
                      <a:pt x="4193" y="7356"/>
                      <a:pt x="3653" y="7381"/>
                      <a:pt x="2756" y="7040"/>
                    </a:cubicBezTo>
                    <a:cubicBezTo>
                      <a:pt x="1860" y="6700"/>
                      <a:pt x="1427" y="5190"/>
                      <a:pt x="1321" y="4483"/>
                    </a:cubicBezTo>
                    <a:cubicBezTo>
                      <a:pt x="1249" y="4002"/>
                      <a:pt x="661" y="3238"/>
                      <a:pt x="294" y="2801"/>
                    </a:cubicBezTo>
                    <a:cubicBezTo>
                      <a:pt x="123" y="2598"/>
                      <a:pt x="0" y="2465"/>
                      <a:pt x="0" y="2465"/>
                    </a:cubicBezTo>
                    <a:lnTo>
                      <a:pt x="786" y="726"/>
                    </a:lnTo>
                    <a:lnTo>
                      <a:pt x="970" y="318"/>
                    </a:lnTo>
                    <a:cubicBezTo>
                      <a:pt x="970" y="318"/>
                      <a:pt x="1391" y="297"/>
                      <a:pt x="1975" y="256"/>
                    </a:cubicBezTo>
                    <a:cubicBezTo>
                      <a:pt x="2634" y="209"/>
                      <a:pt x="3502" y="137"/>
                      <a:pt x="4210" y="39"/>
                    </a:cubicBezTo>
                    <a:cubicBezTo>
                      <a:pt x="4361" y="18"/>
                      <a:pt x="4511" y="8"/>
                      <a:pt x="4659" y="5"/>
                    </a:cubicBezTo>
                    <a:cubicBezTo>
                      <a:pt x="4961" y="0"/>
                      <a:pt x="5254" y="30"/>
                      <a:pt x="5527" y="77"/>
                    </a:cubicBezTo>
                    <a:cubicBezTo>
                      <a:pt x="6170" y="189"/>
                      <a:pt x="6701" y="401"/>
                      <a:pt x="6972" y="497"/>
                    </a:cubicBezTo>
                    <a:cubicBezTo>
                      <a:pt x="7029" y="518"/>
                      <a:pt x="7075" y="533"/>
                      <a:pt x="7107" y="541"/>
                    </a:cubicBezTo>
                    <a:cubicBezTo>
                      <a:pt x="7291" y="587"/>
                      <a:pt x="8623" y="653"/>
                      <a:pt x="9713" y="682"/>
                    </a:cubicBezTo>
                    <a:cubicBezTo>
                      <a:pt x="10314" y="698"/>
                      <a:pt x="10841" y="702"/>
                      <a:pt x="11061" y="685"/>
                    </a:cubicBezTo>
                    <a:cubicBezTo>
                      <a:pt x="11151" y="678"/>
                      <a:pt x="11320" y="668"/>
                      <a:pt x="11546" y="658"/>
                    </a:cubicBezTo>
                    <a:cubicBezTo>
                      <a:pt x="11975" y="640"/>
                      <a:pt x="12611" y="624"/>
                      <a:pt x="13306" y="638"/>
                    </a:cubicBezTo>
                    <a:cubicBezTo>
                      <a:pt x="13923" y="650"/>
                      <a:pt x="14587" y="685"/>
                      <a:pt x="15193" y="763"/>
                    </a:cubicBezTo>
                    <a:cubicBezTo>
                      <a:pt x="16001" y="866"/>
                      <a:pt x="16708" y="1044"/>
                      <a:pt x="17070" y="1341"/>
                    </a:cubicBezTo>
                    <a:cubicBezTo>
                      <a:pt x="17261" y="1497"/>
                      <a:pt x="17390" y="1714"/>
                      <a:pt x="17471" y="1969"/>
                    </a:cubicBezTo>
                    <a:cubicBezTo>
                      <a:pt x="17585" y="2322"/>
                      <a:pt x="17606" y="2748"/>
                      <a:pt x="17574" y="3182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3" name="Freeform 605"/>
              <p:cNvSpPr>
                <a:spLocks/>
              </p:cNvSpPr>
              <p:nvPr/>
            </p:nvSpPr>
            <p:spPr bwMode="auto">
              <a:xfrm>
                <a:off x="10529" y="805"/>
                <a:ext cx="372" cy="1877"/>
              </a:xfrm>
              <a:custGeom>
                <a:avLst/>
                <a:gdLst>
                  <a:gd name="T0" fmla="*/ 0 w 1639"/>
                  <a:gd name="T1" fmla="*/ 0 h 8260"/>
                  <a:gd name="T2" fmla="*/ 1269 w 1639"/>
                  <a:gd name="T3" fmla="*/ 4959 h 8260"/>
                  <a:gd name="T4" fmla="*/ 1434 w 1639"/>
                  <a:gd name="T5" fmla="*/ 6736 h 8260"/>
                  <a:gd name="T6" fmla="*/ 1408 w 1639"/>
                  <a:gd name="T7" fmla="*/ 7384 h 8260"/>
                  <a:gd name="T8" fmla="*/ 1371 w 1639"/>
                  <a:gd name="T9" fmla="*/ 7159 h 8260"/>
                  <a:gd name="T10" fmla="*/ 1233 w 1639"/>
                  <a:gd name="T11" fmla="*/ 6693 h 8260"/>
                  <a:gd name="T12" fmla="*/ 1130 w 1639"/>
                  <a:gd name="T13" fmla="*/ 5803 h 8260"/>
                  <a:gd name="T14" fmla="*/ 87 w 1639"/>
                  <a:gd name="T15" fmla="*/ 1387 h 8260"/>
                  <a:gd name="T16" fmla="*/ 0 w 1639"/>
                  <a:gd name="T17" fmla="*/ 0 h 8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9" h="8260">
                    <a:moveTo>
                      <a:pt x="0" y="0"/>
                    </a:moveTo>
                    <a:cubicBezTo>
                      <a:pt x="0" y="0"/>
                      <a:pt x="1083" y="1176"/>
                      <a:pt x="1269" y="4959"/>
                    </a:cubicBezTo>
                    <a:cubicBezTo>
                      <a:pt x="1308" y="5758"/>
                      <a:pt x="1366" y="6331"/>
                      <a:pt x="1434" y="6736"/>
                    </a:cubicBezTo>
                    <a:cubicBezTo>
                      <a:pt x="1639" y="7974"/>
                      <a:pt x="1564" y="8260"/>
                      <a:pt x="1408" y="7384"/>
                    </a:cubicBezTo>
                    <a:cubicBezTo>
                      <a:pt x="1396" y="7316"/>
                      <a:pt x="1384" y="7241"/>
                      <a:pt x="1371" y="7159"/>
                    </a:cubicBezTo>
                    <a:cubicBezTo>
                      <a:pt x="1346" y="7004"/>
                      <a:pt x="1260" y="6898"/>
                      <a:pt x="1233" y="6693"/>
                    </a:cubicBezTo>
                    <a:cubicBezTo>
                      <a:pt x="1205" y="6471"/>
                      <a:pt x="1146" y="6111"/>
                      <a:pt x="1130" y="5803"/>
                    </a:cubicBezTo>
                    <a:cubicBezTo>
                      <a:pt x="991" y="3102"/>
                      <a:pt x="446" y="1259"/>
                      <a:pt x="87" y="138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4" name="Freeform 606"/>
              <p:cNvSpPr>
                <a:spLocks/>
              </p:cNvSpPr>
              <p:nvPr/>
            </p:nvSpPr>
            <p:spPr bwMode="auto">
              <a:xfrm>
                <a:off x="9508" y="619"/>
                <a:ext cx="612" cy="684"/>
              </a:xfrm>
              <a:custGeom>
                <a:avLst/>
                <a:gdLst>
                  <a:gd name="T0" fmla="*/ 1892 w 2694"/>
                  <a:gd name="T1" fmla="*/ 2085 h 3014"/>
                  <a:gd name="T2" fmla="*/ 822 w 2694"/>
                  <a:gd name="T3" fmla="*/ 2943 h 3014"/>
                  <a:gd name="T4" fmla="*/ 397 w 2694"/>
                  <a:gd name="T5" fmla="*/ 1366 h 3014"/>
                  <a:gd name="T6" fmla="*/ 607 w 2694"/>
                  <a:gd name="T7" fmla="*/ 0 h 3014"/>
                  <a:gd name="T8" fmla="*/ 2494 w 2694"/>
                  <a:gd name="T9" fmla="*/ 125 h 3014"/>
                  <a:gd name="T10" fmla="*/ 2552 w 2694"/>
                  <a:gd name="T11" fmla="*/ 1506 h 3014"/>
                  <a:gd name="T12" fmla="*/ 1892 w 2694"/>
                  <a:gd name="T13" fmla="*/ 2085 h 3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4" h="3014">
                    <a:moveTo>
                      <a:pt x="1892" y="2085"/>
                    </a:moveTo>
                    <a:cubicBezTo>
                      <a:pt x="1676" y="2063"/>
                      <a:pt x="1294" y="3014"/>
                      <a:pt x="822" y="2943"/>
                    </a:cubicBezTo>
                    <a:cubicBezTo>
                      <a:pt x="351" y="2873"/>
                      <a:pt x="0" y="1697"/>
                      <a:pt x="397" y="1366"/>
                    </a:cubicBezTo>
                    <a:cubicBezTo>
                      <a:pt x="626" y="1174"/>
                      <a:pt x="638" y="518"/>
                      <a:pt x="607" y="0"/>
                    </a:cubicBezTo>
                    <a:cubicBezTo>
                      <a:pt x="1224" y="12"/>
                      <a:pt x="1888" y="47"/>
                      <a:pt x="2494" y="125"/>
                    </a:cubicBezTo>
                    <a:cubicBezTo>
                      <a:pt x="2561" y="631"/>
                      <a:pt x="2453" y="1265"/>
                      <a:pt x="2552" y="1506"/>
                    </a:cubicBezTo>
                    <a:cubicBezTo>
                      <a:pt x="2694" y="1852"/>
                      <a:pt x="2108" y="2108"/>
                      <a:pt x="1892" y="2085"/>
                    </a:cubicBezTo>
                    <a:close/>
                  </a:path>
                </a:pathLst>
              </a:custGeom>
              <a:solidFill>
                <a:srgbClr val="04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5" name="Freeform 607"/>
              <p:cNvSpPr>
                <a:spLocks/>
              </p:cNvSpPr>
              <p:nvPr/>
            </p:nvSpPr>
            <p:spPr bwMode="auto">
              <a:xfrm>
                <a:off x="8444" y="623"/>
                <a:ext cx="1119" cy="1264"/>
              </a:xfrm>
              <a:custGeom>
                <a:avLst/>
                <a:gdLst>
                  <a:gd name="T0" fmla="*/ 3772 w 4928"/>
                  <a:gd name="T1" fmla="*/ 3224 h 5561"/>
                  <a:gd name="T2" fmla="*/ 2928 w 4928"/>
                  <a:gd name="T3" fmla="*/ 2476 h 5561"/>
                  <a:gd name="T4" fmla="*/ 2472 w 4928"/>
                  <a:gd name="T5" fmla="*/ 1962 h 5561"/>
                  <a:gd name="T6" fmla="*/ 2250 w 4928"/>
                  <a:gd name="T7" fmla="*/ 3763 h 5561"/>
                  <a:gd name="T8" fmla="*/ 3315 w 4928"/>
                  <a:gd name="T9" fmla="*/ 4465 h 5561"/>
                  <a:gd name="T10" fmla="*/ 1072 w 4928"/>
                  <a:gd name="T11" fmla="*/ 5212 h 5561"/>
                  <a:gd name="T12" fmla="*/ 834 w 4928"/>
                  <a:gd name="T13" fmla="*/ 4386 h 5561"/>
                  <a:gd name="T14" fmla="*/ 811 w 4928"/>
                  <a:gd name="T15" fmla="*/ 3378 h 5561"/>
                  <a:gd name="T16" fmla="*/ 500 w 4928"/>
                  <a:gd name="T17" fmla="*/ 2793 h 5561"/>
                  <a:gd name="T18" fmla="*/ 818 w 4928"/>
                  <a:gd name="T19" fmla="*/ 755 h 5561"/>
                  <a:gd name="T20" fmla="*/ 1540 w 4928"/>
                  <a:gd name="T21" fmla="*/ 591 h 5561"/>
                  <a:gd name="T22" fmla="*/ 1699 w 4928"/>
                  <a:gd name="T23" fmla="*/ 24 h 5561"/>
                  <a:gd name="T24" fmla="*/ 3047 w 4928"/>
                  <a:gd name="T25" fmla="*/ 27 h 5561"/>
                  <a:gd name="T26" fmla="*/ 3532 w 4928"/>
                  <a:gd name="T27" fmla="*/ 0 h 5561"/>
                  <a:gd name="T28" fmla="*/ 4073 w 4928"/>
                  <a:gd name="T29" fmla="*/ 837 h 5561"/>
                  <a:gd name="T30" fmla="*/ 4283 w 4928"/>
                  <a:gd name="T31" fmla="*/ 1962 h 5561"/>
                  <a:gd name="T32" fmla="*/ 4629 w 4928"/>
                  <a:gd name="T33" fmla="*/ 2782 h 5561"/>
                  <a:gd name="T34" fmla="*/ 3772 w 4928"/>
                  <a:gd name="T35" fmla="*/ 3224 h 5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28" h="5561">
                    <a:moveTo>
                      <a:pt x="3772" y="3224"/>
                    </a:moveTo>
                    <a:cubicBezTo>
                      <a:pt x="2615" y="2927"/>
                      <a:pt x="2915" y="2820"/>
                      <a:pt x="2928" y="2476"/>
                    </a:cubicBezTo>
                    <a:cubicBezTo>
                      <a:pt x="2940" y="2133"/>
                      <a:pt x="2694" y="1957"/>
                      <a:pt x="2472" y="1962"/>
                    </a:cubicBezTo>
                    <a:cubicBezTo>
                      <a:pt x="2250" y="1967"/>
                      <a:pt x="2037" y="3243"/>
                      <a:pt x="2250" y="3763"/>
                    </a:cubicBezTo>
                    <a:cubicBezTo>
                      <a:pt x="2464" y="4283"/>
                      <a:pt x="3241" y="3862"/>
                      <a:pt x="3315" y="4465"/>
                    </a:cubicBezTo>
                    <a:cubicBezTo>
                      <a:pt x="3389" y="5069"/>
                      <a:pt x="1281" y="5561"/>
                      <a:pt x="1072" y="5212"/>
                    </a:cubicBezTo>
                    <a:cubicBezTo>
                      <a:pt x="862" y="4863"/>
                      <a:pt x="812" y="4456"/>
                      <a:pt x="834" y="4386"/>
                    </a:cubicBezTo>
                    <a:cubicBezTo>
                      <a:pt x="995" y="3885"/>
                      <a:pt x="571" y="4051"/>
                      <a:pt x="811" y="3378"/>
                    </a:cubicBezTo>
                    <a:cubicBezTo>
                      <a:pt x="936" y="3030"/>
                      <a:pt x="682" y="2823"/>
                      <a:pt x="500" y="2793"/>
                    </a:cubicBezTo>
                    <a:cubicBezTo>
                      <a:pt x="0" y="2712"/>
                      <a:pt x="217" y="951"/>
                      <a:pt x="818" y="755"/>
                    </a:cubicBezTo>
                    <a:cubicBezTo>
                      <a:pt x="1419" y="558"/>
                      <a:pt x="1337" y="803"/>
                      <a:pt x="1540" y="591"/>
                    </a:cubicBezTo>
                    <a:cubicBezTo>
                      <a:pt x="1685" y="439"/>
                      <a:pt x="1666" y="412"/>
                      <a:pt x="1699" y="24"/>
                    </a:cubicBezTo>
                    <a:cubicBezTo>
                      <a:pt x="2300" y="40"/>
                      <a:pt x="2827" y="44"/>
                      <a:pt x="3047" y="27"/>
                    </a:cubicBezTo>
                    <a:cubicBezTo>
                      <a:pt x="3137" y="20"/>
                      <a:pt x="3306" y="10"/>
                      <a:pt x="3532" y="0"/>
                    </a:cubicBezTo>
                    <a:cubicBezTo>
                      <a:pt x="3769" y="197"/>
                      <a:pt x="4166" y="500"/>
                      <a:pt x="4073" y="837"/>
                    </a:cubicBezTo>
                    <a:cubicBezTo>
                      <a:pt x="3950" y="1283"/>
                      <a:pt x="4013" y="1887"/>
                      <a:pt x="4283" y="1962"/>
                    </a:cubicBezTo>
                    <a:cubicBezTo>
                      <a:pt x="4552" y="2037"/>
                      <a:pt x="4629" y="2782"/>
                      <a:pt x="4629" y="2782"/>
                    </a:cubicBezTo>
                    <a:cubicBezTo>
                      <a:pt x="4629" y="2782"/>
                      <a:pt x="4928" y="3521"/>
                      <a:pt x="3772" y="3224"/>
                    </a:cubicBezTo>
                    <a:close/>
                  </a:path>
                </a:pathLst>
              </a:custGeom>
              <a:solidFill>
                <a:srgbClr val="04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6" name="Freeform 608"/>
              <p:cNvSpPr>
                <a:spLocks/>
              </p:cNvSpPr>
              <p:nvPr/>
            </p:nvSpPr>
            <p:spPr bwMode="auto">
              <a:xfrm>
                <a:off x="9523" y="2159"/>
                <a:ext cx="69" cy="171"/>
              </a:xfrm>
              <a:custGeom>
                <a:avLst/>
                <a:gdLst>
                  <a:gd name="T0" fmla="*/ 299 w 304"/>
                  <a:gd name="T1" fmla="*/ 373 h 753"/>
                  <a:gd name="T2" fmla="*/ 160 w 304"/>
                  <a:gd name="T3" fmla="*/ 751 h 753"/>
                  <a:gd name="T4" fmla="*/ 5 w 304"/>
                  <a:gd name="T5" fmla="*/ 380 h 753"/>
                  <a:gd name="T6" fmla="*/ 144 w 304"/>
                  <a:gd name="T7" fmla="*/ 2 h 753"/>
                  <a:gd name="T8" fmla="*/ 299 w 304"/>
                  <a:gd name="T9" fmla="*/ 373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4" h="753">
                    <a:moveTo>
                      <a:pt x="299" y="373"/>
                    </a:moveTo>
                    <a:cubicBezTo>
                      <a:pt x="304" y="580"/>
                      <a:pt x="242" y="750"/>
                      <a:pt x="160" y="751"/>
                    </a:cubicBezTo>
                    <a:cubicBezTo>
                      <a:pt x="79" y="753"/>
                      <a:pt x="9" y="587"/>
                      <a:pt x="5" y="380"/>
                    </a:cubicBezTo>
                    <a:cubicBezTo>
                      <a:pt x="0" y="173"/>
                      <a:pt x="62" y="4"/>
                      <a:pt x="144" y="2"/>
                    </a:cubicBezTo>
                    <a:cubicBezTo>
                      <a:pt x="225" y="0"/>
                      <a:pt x="295" y="167"/>
                      <a:pt x="299" y="373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7" name="Freeform 609"/>
              <p:cNvSpPr>
                <a:spLocks/>
              </p:cNvSpPr>
              <p:nvPr/>
            </p:nvSpPr>
            <p:spPr bwMode="auto">
              <a:xfrm>
                <a:off x="9622" y="2211"/>
                <a:ext cx="69" cy="171"/>
              </a:xfrm>
              <a:custGeom>
                <a:avLst/>
                <a:gdLst>
                  <a:gd name="T0" fmla="*/ 300 w 304"/>
                  <a:gd name="T1" fmla="*/ 373 h 753"/>
                  <a:gd name="T2" fmla="*/ 161 w 304"/>
                  <a:gd name="T3" fmla="*/ 751 h 753"/>
                  <a:gd name="T4" fmla="*/ 5 w 304"/>
                  <a:gd name="T5" fmla="*/ 380 h 753"/>
                  <a:gd name="T6" fmla="*/ 144 w 304"/>
                  <a:gd name="T7" fmla="*/ 2 h 753"/>
                  <a:gd name="T8" fmla="*/ 300 w 304"/>
                  <a:gd name="T9" fmla="*/ 373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4" h="753">
                    <a:moveTo>
                      <a:pt x="300" y="373"/>
                    </a:moveTo>
                    <a:cubicBezTo>
                      <a:pt x="304" y="580"/>
                      <a:pt x="242" y="749"/>
                      <a:pt x="161" y="751"/>
                    </a:cubicBezTo>
                    <a:cubicBezTo>
                      <a:pt x="79" y="753"/>
                      <a:pt x="9" y="587"/>
                      <a:pt x="5" y="380"/>
                    </a:cubicBezTo>
                    <a:cubicBezTo>
                      <a:pt x="0" y="173"/>
                      <a:pt x="62" y="4"/>
                      <a:pt x="144" y="2"/>
                    </a:cubicBezTo>
                    <a:cubicBezTo>
                      <a:pt x="225" y="0"/>
                      <a:pt x="295" y="166"/>
                      <a:pt x="300" y="373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8" name="Freeform 610"/>
              <p:cNvSpPr>
                <a:spLocks/>
              </p:cNvSpPr>
              <p:nvPr/>
            </p:nvSpPr>
            <p:spPr bwMode="auto">
              <a:xfrm>
                <a:off x="9854" y="2215"/>
                <a:ext cx="69" cy="171"/>
              </a:xfrm>
              <a:custGeom>
                <a:avLst/>
                <a:gdLst>
                  <a:gd name="T0" fmla="*/ 300 w 304"/>
                  <a:gd name="T1" fmla="*/ 373 h 753"/>
                  <a:gd name="T2" fmla="*/ 161 w 304"/>
                  <a:gd name="T3" fmla="*/ 751 h 753"/>
                  <a:gd name="T4" fmla="*/ 5 w 304"/>
                  <a:gd name="T5" fmla="*/ 380 h 753"/>
                  <a:gd name="T6" fmla="*/ 144 w 304"/>
                  <a:gd name="T7" fmla="*/ 2 h 753"/>
                  <a:gd name="T8" fmla="*/ 300 w 304"/>
                  <a:gd name="T9" fmla="*/ 373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4" h="753">
                    <a:moveTo>
                      <a:pt x="300" y="373"/>
                    </a:moveTo>
                    <a:cubicBezTo>
                      <a:pt x="304" y="580"/>
                      <a:pt x="242" y="750"/>
                      <a:pt x="161" y="751"/>
                    </a:cubicBezTo>
                    <a:cubicBezTo>
                      <a:pt x="79" y="753"/>
                      <a:pt x="10" y="587"/>
                      <a:pt x="5" y="380"/>
                    </a:cubicBezTo>
                    <a:cubicBezTo>
                      <a:pt x="0" y="173"/>
                      <a:pt x="63" y="4"/>
                      <a:pt x="144" y="2"/>
                    </a:cubicBezTo>
                    <a:cubicBezTo>
                      <a:pt x="225" y="0"/>
                      <a:pt x="295" y="167"/>
                      <a:pt x="300" y="373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69" name="Freeform 612"/>
              <p:cNvSpPr>
                <a:spLocks/>
              </p:cNvSpPr>
              <p:nvPr/>
            </p:nvSpPr>
            <p:spPr bwMode="auto">
              <a:xfrm>
                <a:off x="6855" y="475"/>
                <a:ext cx="1698" cy="1318"/>
              </a:xfrm>
              <a:custGeom>
                <a:avLst/>
                <a:gdLst>
                  <a:gd name="T0" fmla="*/ 6738 w 7476"/>
                  <a:gd name="T1" fmla="*/ 4364 h 5800"/>
                  <a:gd name="T2" fmla="*/ 6728 w 7476"/>
                  <a:gd name="T3" fmla="*/ 3426 h 5800"/>
                  <a:gd name="T4" fmla="*/ 6460 w 7476"/>
                  <a:gd name="T5" fmla="*/ 2430 h 5800"/>
                  <a:gd name="T6" fmla="*/ 5901 w 7476"/>
                  <a:gd name="T7" fmla="*/ 919 h 5800"/>
                  <a:gd name="T8" fmla="*/ 5956 w 7476"/>
                  <a:gd name="T9" fmla="*/ 492 h 5800"/>
                  <a:gd name="T10" fmla="*/ 4511 w 7476"/>
                  <a:gd name="T11" fmla="*/ 72 h 5800"/>
                  <a:gd name="T12" fmla="*/ 4943 w 7476"/>
                  <a:gd name="T13" fmla="*/ 1364 h 5800"/>
                  <a:gd name="T14" fmla="*/ 4486 w 7476"/>
                  <a:gd name="T15" fmla="*/ 1716 h 5800"/>
                  <a:gd name="T16" fmla="*/ 3643 w 7476"/>
                  <a:gd name="T17" fmla="*/ 0 h 5800"/>
                  <a:gd name="T18" fmla="*/ 3194 w 7476"/>
                  <a:gd name="T19" fmla="*/ 34 h 5800"/>
                  <a:gd name="T20" fmla="*/ 0 w 7476"/>
                  <a:gd name="T21" fmla="*/ 548 h 5800"/>
                  <a:gd name="T22" fmla="*/ 1348 w 7476"/>
                  <a:gd name="T23" fmla="*/ 2154 h 5800"/>
                  <a:gd name="T24" fmla="*/ 1553 w 7476"/>
                  <a:gd name="T25" fmla="*/ 4083 h 5800"/>
                  <a:gd name="T26" fmla="*/ 1785 w 7476"/>
                  <a:gd name="T27" fmla="*/ 4197 h 5800"/>
                  <a:gd name="T28" fmla="*/ 1785 w 7476"/>
                  <a:gd name="T29" fmla="*/ 4197 h 5800"/>
                  <a:gd name="T30" fmla="*/ 1785 w 7476"/>
                  <a:gd name="T31" fmla="*/ 4197 h 5800"/>
                  <a:gd name="T32" fmla="*/ 1826 w 7476"/>
                  <a:gd name="T33" fmla="*/ 4208 h 5800"/>
                  <a:gd name="T34" fmla="*/ 1954 w 7476"/>
                  <a:gd name="T35" fmla="*/ 4579 h 5800"/>
                  <a:gd name="T36" fmla="*/ 1906 w 7476"/>
                  <a:gd name="T37" fmla="*/ 5454 h 5800"/>
                  <a:gd name="T38" fmla="*/ 2247 w 7476"/>
                  <a:gd name="T39" fmla="*/ 5056 h 5800"/>
                  <a:gd name="T40" fmla="*/ 2781 w 7476"/>
                  <a:gd name="T41" fmla="*/ 4375 h 5800"/>
                  <a:gd name="T42" fmla="*/ 4022 w 7476"/>
                  <a:gd name="T43" fmla="*/ 5299 h 5800"/>
                  <a:gd name="T44" fmla="*/ 5749 w 7476"/>
                  <a:gd name="T45" fmla="*/ 4213 h 5800"/>
                  <a:gd name="T46" fmla="*/ 6099 w 7476"/>
                  <a:gd name="T47" fmla="*/ 4674 h 5800"/>
                  <a:gd name="T48" fmla="*/ 6171 w 7476"/>
                  <a:gd name="T49" fmla="*/ 5467 h 5800"/>
                  <a:gd name="T50" fmla="*/ 7196 w 7476"/>
                  <a:gd name="T51" fmla="*/ 5570 h 5800"/>
                  <a:gd name="T52" fmla="*/ 6738 w 7476"/>
                  <a:gd name="T53" fmla="*/ 4364 h 5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476" h="5800">
                    <a:moveTo>
                      <a:pt x="6738" y="4364"/>
                    </a:moveTo>
                    <a:cubicBezTo>
                      <a:pt x="6638" y="3827"/>
                      <a:pt x="6699" y="3676"/>
                      <a:pt x="6728" y="3426"/>
                    </a:cubicBezTo>
                    <a:cubicBezTo>
                      <a:pt x="6831" y="3205"/>
                      <a:pt x="6765" y="2918"/>
                      <a:pt x="6460" y="2430"/>
                    </a:cubicBezTo>
                    <a:cubicBezTo>
                      <a:pt x="5871" y="1492"/>
                      <a:pt x="5816" y="1627"/>
                      <a:pt x="5901" y="919"/>
                    </a:cubicBezTo>
                    <a:cubicBezTo>
                      <a:pt x="5920" y="761"/>
                      <a:pt x="5939" y="619"/>
                      <a:pt x="5956" y="492"/>
                    </a:cubicBezTo>
                    <a:cubicBezTo>
                      <a:pt x="5685" y="396"/>
                      <a:pt x="5154" y="184"/>
                      <a:pt x="4511" y="72"/>
                    </a:cubicBezTo>
                    <a:cubicBezTo>
                      <a:pt x="4620" y="241"/>
                      <a:pt x="4838" y="655"/>
                      <a:pt x="4943" y="1364"/>
                    </a:cubicBezTo>
                    <a:cubicBezTo>
                      <a:pt x="5085" y="2330"/>
                      <a:pt x="4840" y="2171"/>
                      <a:pt x="4486" y="1716"/>
                    </a:cubicBezTo>
                    <a:cubicBezTo>
                      <a:pt x="4201" y="1349"/>
                      <a:pt x="4011" y="452"/>
                      <a:pt x="3643" y="0"/>
                    </a:cubicBezTo>
                    <a:cubicBezTo>
                      <a:pt x="3495" y="3"/>
                      <a:pt x="3345" y="13"/>
                      <a:pt x="3194" y="34"/>
                    </a:cubicBezTo>
                    <a:cubicBezTo>
                      <a:pt x="2486" y="132"/>
                      <a:pt x="659" y="502"/>
                      <a:pt x="0" y="548"/>
                    </a:cubicBezTo>
                    <a:cubicBezTo>
                      <a:pt x="119" y="980"/>
                      <a:pt x="1291" y="1515"/>
                      <a:pt x="1348" y="2154"/>
                    </a:cubicBezTo>
                    <a:cubicBezTo>
                      <a:pt x="1429" y="3057"/>
                      <a:pt x="1062" y="3771"/>
                      <a:pt x="1553" y="4083"/>
                    </a:cubicBezTo>
                    <a:cubicBezTo>
                      <a:pt x="1646" y="4142"/>
                      <a:pt x="1721" y="4177"/>
                      <a:pt x="1785" y="4197"/>
                    </a:cubicBezTo>
                    <a:lnTo>
                      <a:pt x="1785" y="4197"/>
                    </a:lnTo>
                    <a:cubicBezTo>
                      <a:pt x="1785" y="4197"/>
                      <a:pt x="1785" y="4197"/>
                      <a:pt x="1785" y="4197"/>
                    </a:cubicBezTo>
                    <a:cubicBezTo>
                      <a:pt x="1799" y="4201"/>
                      <a:pt x="1813" y="4205"/>
                      <a:pt x="1826" y="4208"/>
                    </a:cubicBezTo>
                    <a:cubicBezTo>
                      <a:pt x="1889" y="4233"/>
                      <a:pt x="1997" y="4314"/>
                      <a:pt x="1954" y="4579"/>
                    </a:cubicBezTo>
                    <a:cubicBezTo>
                      <a:pt x="1895" y="4943"/>
                      <a:pt x="1691" y="5446"/>
                      <a:pt x="1906" y="5454"/>
                    </a:cubicBezTo>
                    <a:cubicBezTo>
                      <a:pt x="2122" y="5463"/>
                      <a:pt x="1969" y="5251"/>
                      <a:pt x="2247" y="5056"/>
                    </a:cubicBezTo>
                    <a:cubicBezTo>
                      <a:pt x="2472" y="4899"/>
                      <a:pt x="2729" y="4654"/>
                      <a:pt x="2781" y="4375"/>
                    </a:cubicBezTo>
                    <a:cubicBezTo>
                      <a:pt x="3392" y="4696"/>
                      <a:pt x="3283" y="5335"/>
                      <a:pt x="4022" y="5299"/>
                    </a:cubicBezTo>
                    <a:cubicBezTo>
                      <a:pt x="4664" y="5268"/>
                      <a:pt x="5195" y="4657"/>
                      <a:pt x="5749" y="4213"/>
                    </a:cubicBezTo>
                    <a:cubicBezTo>
                      <a:pt x="5893" y="4279"/>
                      <a:pt x="6058" y="4411"/>
                      <a:pt x="6099" y="4674"/>
                    </a:cubicBezTo>
                    <a:cubicBezTo>
                      <a:pt x="6178" y="5170"/>
                      <a:pt x="6042" y="5133"/>
                      <a:pt x="6171" y="5467"/>
                    </a:cubicBezTo>
                    <a:cubicBezTo>
                      <a:pt x="6299" y="5800"/>
                      <a:pt x="7132" y="5730"/>
                      <a:pt x="7196" y="5570"/>
                    </a:cubicBezTo>
                    <a:cubicBezTo>
                      <a:pt x="7476" y="4859"/>
                      <a:pt x="6845" y="4940"/>
                      <a:pt x="6738" y="4364"/>
                    </a:cubicBezTo>
                    <a:close/>
                  </a:path>
                </a:pathLst>
              </a:custGeom>
              <a:solidFill>
                <a:srgbClr val="04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0" name="Freeform 613"/>
              <p:cNvSpPr>
                <a:spLocks/>
              </p:cNvSpPr>
              <p:nvPr/>
            </p:nvSpPr>
            <p:spPr bwMode="auto">
              <a:xfrm>
                <a:off x="7521" y="3102"/>
                <a:ext cx="282" cy="366"/>
              </a:xfrm>
              <a:custGeom>
                <a:avLst/>
                <a:gdLst>
                  <a:gd name="T0" fmla="*/ 296 w 1241"/>
                  <a:gd name="T1" fmla="*/ 627 h 1612"/>
                  <a:gd name="T2" fmla="*/ 97 w 1241"/>
                  <a:gd name="T3" fmla="*/ 1191 h 1612"/>
                  <a:gd name="T4" fmla="*/ 313 w 1241"/>
                  <a:gd name="T5" fmla="*/ 1378 h 1612"/>
                  <a:gd name="T6" fmla="*/ 416 w 1241"/>
                  <a:gd name="T7" fmla="*/ 1467 h 1612"/>
                  <a:gd name="T8" fmla="*/ 1207 w 1241"/>
                  <a:gd name="T9" fmla="*/ 764 h 1612"/>
                  <a:gd name="T10" fmla="*/ 296 w 1241"/>
                  <a:gd name="T11" fmla="*/ 627 h 1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1" h="1612">
                    <a:moveTo>
                      <a:pt x="296" y="627"/>
                    </a:moveTo>
                    <a:cubicBezTo>
                      <a:pt x="296" y="627"/>
                      <a:pt x="193" y="770"/>
                      <a:pt x="97" y="1191"/>
                    </a:cubicBezTo>
                    <a:cubicBezTo>
                      <a:pt x="0" y="1612"/>
                      <a:pt x="268" y="1384"/>
                      <a:pt x="313" y="1378"/>
                    </a:cubicBezTo>
                    <a:cubicBezTo>
                      <a:pt x="358" y="1372"/>
                      <a:pt x="305" y="1474"/>
                      <a:pt x="416" y="1467"/>
                    </a:cubicBezTo>
                    <a:cubicBezTo>
                      <a:pt x="527" y="1459"/>
                      <a:pt x="1173" y="1528"/>
                      <a:pt x="1207" y="764"/>
                    </a:cubicBezTo>
                    <a:cubicBezTo>
                      <a:pt x="1241" y="0"/>
                      <a:pt x="398" y="625"/>
                      <a:pt x="296" y="627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1" name="Freeform 614"/>
              <p:cNvSpPr>
                <a:spLocks/>
              </p:cNvSpPr>
              <p:nvPr/>
            </p:nvSpPr>
            <p:spPr bwMode="auto">
              <a:xfrm>
                <a:off x="9841" y="1111"/>
                <a:ext cx="737" cy="712"/>
              </a:xfrm>
              <a:custGeom>
                <a:avLst/>
                <a:gdLst>
                  <a:gd name="T0" fmla="*/ 3244 w 3244"/>
                  <a:gd name="T1" fmla="*/ 1443 h 3135"/>
                  <a:gd name="T2" fmla="*/ 2811 w 3244"/>
                  <a:gd name="T3" fmla="*/ 2765 h 3135"/>
                  <a:gd name="T4" fmla="*/ 2652 w 3244"/>
                  <a:gd name="T5" fmla="*/ 3135 h 3135"/>
                  <a:gd name="T6" fmla="*/ 1539 w 3244"/>
                  <a:gd name="T7" fmla="*/ 2095 h 3135"/>
                  <a:gd name="T8" fmla="*/ 170 w 3244"/>
                  <a:gd name="T9" fmla="*/ 1029 h 3135"/>
                  <a:gd name="T10" fmla="*/ 1341 w 3244"/>
                  <a:gd name="T11" fmla="*/ 465 h 3135"/>
                  <a:gd name="T12" fmla="*/ 2657 w 3244"/>
                  <a:gd name="T13" fmla="*/ 1579 h 3135"/>
                  <a:gd name="T14" fmla="*/ 3244 w 3244"/>
                  <a:gd name="T15" fmla="*/ 1443 h 3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44" h="3135">
                    <a:moveTo>
                      <a:pt x="3244" y="1443"/>
                    </a:moveTo>
                    <a:cubicBezTo>
                      <a:pt x="3098" y="2085"/>
                      <a:pt x="2900" y="2611"/>
                      <a:pt x="2811" y="2765"/>
                    </a:cubicBezTo>
                    <a:cubicBezTo>
                      <a:pt x="2760" y="2854"/>
                      <a:pt x="2705" y="2982"/>
                      <a:pt x="2652" y="3135"/>
                    </a:cubicBezTo>
                    <a:cubicBezTo>
                      <a:pt x="2176" y="3071"/>
                      <a:pt x="1567" y="2949"/>
                      <a:pt x="1539" y="2095"/>
                    </a:cubicBezTo>
                    <a:cubicBezTo>
                      <a:pt x="1498" y="879"/>
                      <a:pt x="518" y="1555"/>
                      <a:pt x="170" y="1029"/>
                    </a:cubicBezTo>
                    <a:cubicBezTo>
                      <a:pt x="0" y="773"/>
                      <a:pt x="456" y="0"/>
                      <a:pt x="1341" y="465"/>
                    </a:cubicBezTo>
                    <a:cubicBezTo>
                      <a:pt x="2226" y="929"/>
                      <a:pt x="2092" y="1621"/>
                      <a:pt x="2657" y="1579"/>
                    </a:cubicBezTo>
                    <a:cubicBezTo>
                      <a:pt x="2918" y="1560"/>
                      <a:pt x="3112" y="1468"/>
                      <a:pt x="3244" y="1443"/>
                    </a:cubicBezTo>
                    <a:close/>
                  </a:path>
                </a:pathLst>
              </a:custGeom>
              <a:solidFill>
                <a:srgbClr val="04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2" name="Freeform 615"/>
              <p:cNvSpPr>
                <a:spLocks/>
              </p:cNvSpPr>
              <p:nvPr/>
            </p:nvSpPr>
            <p:spPr bwMode="auto">
              <a:xfrm>
                <a:off x="10790" y="2247"/>
                <a:ext cx="133" cy="551"/>
              </a:xfrm>
              <a:custGeom>
                <a:avLst/>
                <a:gdLst>
                  <a:gd name="T0" fmla="*/ 81 w 584"/>
                  <a:gd name="T1" fmla="*/ 305 h 2429"/>
                  <a:gd name="T2" fmla="*/ 55 w 584"/>
                  <a:gd name="T3" fmla="*/ 995 h 2429"/>
                  <a:gd name="T4" fmla="*/ 551 w 584"/>
                  <a:gd name="T5" fmla="*/ 2429 h 2429"/>
                  <a:gd name="T6" fmla="*/ 482 w 584"/>
                  <a:gd name="T7" fmla="*/ 1482 h 2429"/>
                  <a:gd name="T8" fmla="*/ 261 w 584"/>
                  <a:gd name="T9" fmla="*/ 232 h 2429"/>
                  <a:gd name="T10" fmla="*/ 81 w 584"/>
                  <a:gd name="T11" fmla="*/ 305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429">
                    <a:moveTo>
                      <a:pt x="81" y="305"/>
                    </a:moveTo>
                    <a:cubicBezTo>
                      <a:pt x="81" y="305"/>
                      <a:pt x="109" y="707"/>
                      <a:pt x="55" y="995"/>
                    </a:cubicBezTo>
                    <a:cubicBezTo>
                      <a:pt x="0" y="1283"/>
                      <a:pt x="120" y="2416"/>
                      <a:pt x="551" y="2429"/>
                    </a:cubicBezTo>
                    <a:cubicBezTo>
                      <a:pt x="551" y="2429"/>
                      <a:pt x="381" y="2046"/>
                      <a:pt x="482" y="1482"/>
                    </a:cubicBezTo>
                    <a:cubicBezTo>
                      <a:pt x="584" y="917"/>
                      <a:pt x="362" y="464"/>
                      <a:pt x="261" y="232"/>
                    </a:cubicBezTo>
                    <a:cubicBezTo>
                      <a:pt x="160" y="0"/>
                      <a:pt x="81" y="305"/>
                      <a:pt x="81" y="305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3" name="Freeform 617"/>
              <p:cNvSpPr>
                <a:spLocks/>
              </p:cNvSpPr>
              <p:nvPr/>
            </p:nvSpPr>
            <p:spPr bwMode="auto">
              <a:xfrm>
                <a:off x="7536" y="1683"/>
                <a:ext cx="623" cy="1623"/>
              </a:xfrm>
              <a:custGeom>
                <a:avLst/>
                <a:gdLst>
                  <a:gd name="T0" fmla="*/ 2511 w 2743"/>
                  <a:gd name="T1" fmla="*/ 498 h 7145"/>
                  <a:gd name="T2" fmla="*/ 2422 w 2743"/>
                  <a:gd name="T3" fmla="*/ 700 h 7145"/>
                  <a:gd name="T4" fmla="*/ 1662 w 2743"/>
                  <a:gd name="T5" fmla="*/ 3045 h 7145"/>
                  <a:gd name="T6" fmla="*/ 1335 w 2743"/>
                  <a:gd name="T7" fmla="*/ 4444 h 7145"/>
                  <a:gd name="T8" fmla="*/ 1377 w 2743"/>
                  <a:gd name="T9" fmla="*/ 6332 h 7145"/>
                  <a:gd name="T10" fmla="*/ 1186 w 2743"/>
                  <a:gd name="T11" fmla="*/ 7058 h 7145"/>
                  <a:gd name="T12" fmla="*/ 877 w 2743"/>
                  <a:gd name="T13" fmla="*/ 7007 h 7145"/>
                  <a:gd name="T14" fmla="*/ 160 w 2743"/>
                  <a:gd name="T15" fmla="*/ 7020 h 7145"/>
                  <a:gd name="T16" fmla="*/ 284 w 2743"/>
                  <a:gd name="T17" fmla="*/ 6659 h 7145"/>
                  <a:gd name="T18" fmla="*/ 303 w 2743"/>
                  <a:gd name="T19" fmla="*/ 6638 h 7145"/>
                  <a:gd name="T20" fmla="*/ 739 w 2743"/>
                  <a:gd name="T21" fmla="*/ 4296 h 7145"/>
                  <a:gd name="T22" fmla="*/ 614 w 2743"/>
                  <a:gd name="T23" fmla="*/ 3520 h 7145"/>
                  <a:gd name="T24" fmla="*/ 0 w 2743"/>
                  <a:gd name="T25" fmla="*/ 91 h 7145"/>
                  <a:gd name="T26" fmla="*/ 2511 w 2743"/>
                  <a:gd name="T27" fmla="*/ 498 h 7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43" h="7145">
                    <a:moveTo>
                      <a:pt x="2511" y="498"/>
                    </a:moveTo>
                    <a:cubicBezTo>
                      <a:pt x="2486" y="554"/>
                      <a:pt x="2455" y="622"/>
                      <a:pt x="2422" y="700"/>
                    </a:cubicBezTo>
                    <a:cubicBezTo>
                      <a:pt x="2151" y="1330"/>
                      <a:pt x="1663" y="2614"/>
                      <a:pt x="1662" y="3045"/>
                    </a:cubicBezTo>
                    <a:cubicBezTo>
                      <a:pt x="1661" y="3530"/>
                      <a:pt x="1455" y="3621"/>
                      <a:pt x="1335" y="4444"/>
                    </a:cubicBezTo>
                    <a:cubicBezTo>
                      <a:pt x="1215" y="5267"/>
                      <a:pt x="1525" y="6205"/>
                      <a:pt x="1377" y="6332"/>
                    </a:cubicBezTo>
                    <a:cubicBezTo>
                      <a:pt x="1230" y="6460"/>
                      <a:pt x="1186" y="7058"/>
                      <a:pt x="1186" y="7058"/>
                    </a:cubicBezTo>
                    <a:cubicBezTo>
                      <a:pt x="1171" y="6983"/>
                      <a:pt x="1040" y="6985"/>
                      <a:pt x="877" y="7007"/>
                    </a:cubicBezTo>
                    <a:cubicBezTo>
                      <a:pt x="596" y="7046"/>
                      <a:pt x="217" y="7145"/>
                      <a:pt x="160" y="7020"/>
                    </a:cubicBezTo>
                    <a:cubicBezTo>
                      <a:pt x="135" y="6964"/>
                      <a:pt x="190" y="6828"/>
                      <a:pt x="284" y="6659"/>
                    </a:cubicBezTo>
                    <a:cubicBezTo>
                      <a:pt x="288" y="6651"/>
                      <a:pt x="296" y="6646"/>
                      <a:pt x="303" y="6638"/>
                    </a:cubicBezTo>
                    <a:cubicBezTo>
                      <a:pt x="941" y="5904"/>
                      <a:pt x="728" y="4493"/>
                      <a:pt x="739" y="4296"/>
                    </a:cubicBezTo>
                    <a:cubicBezTo>
                      <a:pt x="750" y="4097"/>
                      <a:pt x="604" y="3768"/>
                      <a:pt x="614" y="3520"/>
                    </a:cubicBezTo>
                    <a:cubicBezTo>
                      <a:pt x="624" y="3271"/>
                      <a:pt x="0" y="91"/>
                      <a:pt x="0" y="91"/>
                    </a:cubicBezTo>
                    <a:cubicBezTo>
                      <a:pt x="0" y="91"/>
                      <a:pt x="2743" y="0"/>
                      <a:pt x="2511" y="498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4" name="Freeform 618"/>
              <p:cNvSpPr>
                <a:spLocks/>
              </p:cNvSpPr>
              <p:nvPr/>
            </p:nvSpPr>
            <p:spPr bwMode="auto">
              <a:xfrm>
                <a:off x="10100" y="2412"/>
                <a:ext cx="15" cy="23"/>
              </a:xfrm>
              <a:custGeom>
                <a:avLst/>
                <a:gdLst>
                  <a:gd name="T0" fmla="*/ 0 w 66"/>
                  <a:gd name="T1" fmla="*/ 0 h 99"/>
                  <a:gd name="T2" fmla="*/ 66 w 66"/>
                  <a:gd name="T3" fmla="*/ 99 h 99"/>
                  <a:gd name="T4" fmla="*/ 0 w 66"/>
                  <a:gd name="T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99">
                    <a:moveTo>
                      <a:pt x="0" y="0"/>
                    </a:moveTo>
                    <a:cubicBezTo>
                      <a:pt x="24" y="32"/>
                      <a:pt x="46" y="65"/>
                      <a:pt x="66" y="99"/>
                    </a:cubicBezTo>
                    <a:cubicBezTo>
                      <a:pt x="29" y="46"/>
                      <a:pt x="5" y="8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5" name="Freeform 620"/>
              <p:cNvSpPr>
                <a:spLocks/>
              </p:cNvSpPr>
              <p:nvPr/>
            </p:nvSpPr>
            <p:spPr bwMode="auto">
              <a:xfrm>
                <a:off x="5956" y="326"/>
                <a:ext cx="814" cy="330"/>
              </a:xfrm>
              <a:custGeom>
                <a:avLst/>
                <a:gdLst>
                  <a:gd name="T0" fmla="*/ 2152 w 3584"/>
                  <a:gd name="T1" fmla="*/ 585 h 1452"/>
                  <a:gd name="T2" fmla="*/ 1419 w 3584"/>
                  <a:gd name="T3" fmla="*/ 511 h 1452"/>
                  <a:gd name="T4" fmla="*/ 183 w 3584"/>
                  <a:gd name="T5" fmla="*/ 147 h 1452"/>
                  <a:gd name="T6" fmla="*/ 1898 w 3584"/>
                  <a:gd name="T7" fmla="*/ 1251 h 1452"/>
                  <a:gd name="T8" fmla="*/ 2152 w 3584"/>
                  <a:gd name="T9" fmla="*/ 585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4" h="1452">
                    <a:moveTo>
                      <a:pt x="2152" y="585"/>
                    </a:moveTo>
                    <a:cubicBezTo>
                      <a:pt x="2152" y="585"/>
                      <a:pt x="1583" y="881"/>
                      <a:pt x="1419" y="511"/>
                    </a:cubicBezTo>
                    <a:cubicBezTo>
                      <a:pt x="1256" y="142"/>
                      <a:pt x="367" y="0"/>
                      <a:pt x="183" y="147"/>
                    </a:cubicBezTo>
                    <a:cubicBezTo>
                      <a:pt x="0" y="294"/>
                      <a:pt x="212" y="1452"/>
                      <a:pt x="1898" y="1251"/>
                    </a:cubicBezTo>
                    <a:cubicBezTo>
                      <a:pt x="3584" y="1050"/>
                      <a:pt x="2152" y="585"/>
                      <a:pt x="2152" y="58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6" name="Freeform 621"/>
              <p:cNvSpPr>
                <a:spLocks/>
              </p:cNvSpPr>
              <p:nvPr/>
            </p:nvSpPr>
            <p:spPr bwMode="auto">
              <a:xfrm>
                <a:off x="6184" y="230"/>
                <a:ext cx="253" cy="320"/>
              </a:xfrm>
              <a:custGeom>
                <a:avLst/>
                <a:gdLst>
                  <a:gd name="T0" fmla="*/ 958 w 1113"/>
                  <a:gd name="T1" fmla="*/ 958 h 1408"/>
                  <a:gd name="T2" fmla="*/ 145 w 1113"/>
                  <a:gd name="T3" fmla="*/ 238 h 1408"/>
                  <a:gd name="T4" fmla="*/ 644 w 1113"/>
                  <a:gd name="T5" fmla="*/ 1282 h 1408"/>
                  <a:gd name="T6" fmla="*/ 958 w 1113"/>
                  <a:gd name="T7" fmla="*/ 958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3" h="1408">
                    <a:moveTo>
                      <a:pt x="958" y="958"/>
                    </a:moveTo>
                    <a:cubicBezTo>
                      <a:pt x="958" y="958"/>
                      <a:pt x="532" y="918"/>
                      <a:pt x="145" y="238"/>
                    </a:cubicBezTo>
                    <a:cubicBezTo>
                      <a:pt x="9" y="0"/>
                      <a:pt x="0" y="905"/>
                      <a:pt x="644" y="1282"/>
                    </a:cubicBezTo>
                    <a:cubicBezTo>
                      <a:pt x="860" y="1408"/>
                      <a:pt x="1113" y="1102"/>
                      <a:pt x="958" y="958"/>
                    </a:cubicBezTo>
                    <a:close/>
                  </a:path>
                </a:pathLst>
              </a:custGeom>
              <a:solidFill>
                <a:srgbClr val="D0A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7" name="Freeform 622"/>
              <p:cNvSpPr>
                <a:spLocks/>
              </p:cNvSpPr>
              <p:nvPr/>
            </p:nvSpPr>
            <p:spPr bwMode="auto">
              <a:xfrm>
                <a:off x="6243" y="378"/>
                <a:ext cx="872" cy="1283"/>
              </a:xfrm>
              <a:custGeom>
                <a:avLst/>
                <a:gdLst>
                  <a:gd name="T0" fmla="*/ 333 w 3840"/>
                  <a:gd name="T1" fmla="*/ 4487 h 5646"/>
                  <a:gd name="T2" fmla="*/ 271 w 3840"/>
                  <a:gd name="T3" fmla="*/ 5255 h 5646"/>
                  <a:gd name="T4" fmla="*/ 1468 w 3840"/>
                  <a:gd name="T5" fmla="*/ 5602 h 5646"/>
                  <a:gd name="T6" fmla="*/ 2134 w 3840"/>
                  <a:gd name="T7" fmla="*/ 5072 h 5646"/>
                  <a:gd name="T8" fmla="*/ 2135 w 3840"/>
                  <a:gd name="T9" fmla="*/ 5071 h 5646"/>
                  <a:gd name="T10" fmla="*/ 2354 w 3840"/>
                  <a:gd name="T11" fmla="*/ 4578 h 5646"/>
                  <a:gd name="T12" fmla="*/ 3498 w 3840"/>
                  <a:gd name="T13" fmla="*/ 3573 h 5646"/>
                  <a:gd name="T14" fmla="*/ 3493 w 3840"/>
                  <a:gd name="T15" fmla="*/ 1278 h 5646"/>
                  <a:gd name="T16" fmla="*/ 2452 w 3840"/>
                  <a:gd name="T17" fmla="*/ 55 h 5646"/>
                  <a:gd name="T18" fmla="*/ 1229 w 3840"/>
                  <a:gd name="T19" fmla="*/ 104 h 5646"/>
                  <a:gd name="T20" fmla="*/ 504 w 3840"/>
                  <a:gd name="T21" fmla="*/ 528 h 5646"/>
                  <a:gd name="T22" fmla="*/ 236 w 3840"/>
                  <a:gd name="T23" fmla="*/ 1583 h 5646"/>
                  <a:gd name="T24" fmla="*/ 432 w 3840"/>
                  <a:gd name="T25" fmla="*/ 3573 h 5646"/>
                  <a:gd name="T26" fmla="*/ 333 w 3840"/>
                  <a:gd name="T27" fmla="*/ 4487 h 5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40" h="5646">
                    <a:moveTo>
                      <a:pt x="333" y="4487"/>
                    </a:moveTo>
                    <a:cubicBezTo>
                      <a:pt x="289" y="4810"/>
                      <a:pt x="251" y="5111"/>
                      <a:pt x="271" y="5255"/>
                    </a:cubicBezTo>
                    <a:cubicBezTo>
                      <a:pt x="312" y="5546"/>
                      <a:pt x="989" y="5530"/>
                      <a:pt x="1468" y="5602"/>
                    </a:cubicBezTo>
                    <a:cubicBezTo>
                      <a:pt x="1772" y="5646"/>
                      <a:pt x="1980" y="5374"/>
                      <a:pt x="2134" y="5072"/>
                    </a:cubicBezTo>
                    <a:lnTo>
                      <a:pt x="2135" y="5071"/>
                    </a:lnTo>
                    <a:cubicBezTo>
                      <a:pt x="2223" y="4898"/>
                      <a:pt x="2294" y="4716"/>
                      <a:pt x="2354" y="4578"/>
                    </a:cubicBezTo>
                    <a:cubicBezTo>
                      <a:pt x="2520" y="4202"/>
                      <a:pt x="3155" y="3908"/>
                      <a:pt x="3498" y="3573"/>
                    </a:cubicBezTo>
                    <a:cubicBezTo>
                      <a:pt x="3840" y="3238"/>
                      <a:pt x="3500" y="1330"/>
                      <a:pt x="3493" y="1278"/>
                    </a:cubicBezTo>
                    <a:cubicBezTo>
                      <a:pt x="3360" y="310"/>
                      <a:pt x="2766" y="58"/>
                      <a:pt x="2452" y="55"/>
                    </a:cubicBezTo>
                    <a:cubicBezTo>
                      <a:pt x="2137" y="52"/>
                      <a:pt x="1825" y="207"/>
                      <a:pt x="1229" y="104"/>
                    </a:cubicBezTo>
                    <a:cubicBezTo>
                      <a:pt x="632" y="0"/>
                      <a:pt x="465" y="389"/>
                      <a:pt x="504" y="528"/>
                    </a:cubicBezTo>
                    <a:cubicBezTo>
                      <a:pt x="542" y="667"/>
                      <a:pt x="471" y="1135"/>
                      <a:pt x="236" y="1583"/>
                    </a:cubicBezTo>
                    <a:cubicBezTo>
                      <a:pt x="0" y="2032"/>
                      <a:pt x="433" y="3118"/>
                      <a:pt x="432" y="3573"/>
                    </a:cubicBezTo>
                    <a:cubicBezTo>
                      <a:pt x="431" y="3803"/>
                      <a:pt x="379" y="4156"/>
                      <a:pt x="333" y="448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8" name="Freeform 623"/>
              <p:cNvSpPr>
                <a:spLocks/>
              </p:cNvSpPr>
              <p:nvPr/>
            </p:nvSpPr>
            <p:spPr bwMode="auto">
              <a:xfrm>
                <a:off x="6327" y="478"/>
                <a:ext cx="528" cy="928"/>
              </a:xfrm>
              <a:custGeom>
                <a:avLst/>
                <a:gdLst>
                  <a:gd name="T0" fmla="*/ 810 w 2325"/>
                  <a:gd name="T1" fmla="*/ 4086 h 4086"/>
                  <a:gd name="T2" fmla="*/ 1216 w 2325"/>
                  <a:gd name="T3" fmla="*/ 2118 h 4086"/>
                  <a:gd name="T4" fmla="*/ 2145 w 2325"/>
                  <a:gd name="T5" fmla="*/ 566 h 4086"/>
                  <a:gd name="T6" fmla="*/ 1298 w 2325"/>
                  <a:gd name="T7" fmla="*/ 181 h 4086"/>
                  <a:gd name="T8" fmla="*/ 575 w 2325"/>
                  <a:gd name="T9" fmla="*/ 197 h 4086"/>
                  <a:gd name="T10" fmla="*/ 101 w 2325"/>
                  <a:gd name="T11" fmla="*/ 1000 h 4086"/>
                  <a:gd name="T12" fmla="*/ 222 w 2325"/>
                  <a:gd name="T13" fmla="*/ 2218 h 4086"/>
                  <a:gd name="T14" fmla="*/ 95 w 2325"/>
                  <a:gd name="T15" fmla="*/ 4063 h 4086"/>
                  <a:gd name="T16" fmla="*/ 810 w 2325"/>
                  <a:gd name="T17" fmla="*/ 4086 h 4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5" h="4086">
                    <a:moveTo>
                      <a:pt x="810" y="4086"/>
                    </a:moveTo>
                    <a:cubicBezTo>
                      <a:pt x="810" y="4086"/>
                      <a:pt x="850" y="2422"/>
                      <a:pt x="1216" y="2118"/>
                    </a:cubicBezTo>
                    <a:cubicBezTo>
                      <a:pt x="1583" y="1815"/>
                      <a:pt x="2325" y="967"/>
                      <a:pt x="2145" y="566"/>
                    </a:cubicBezTo>
                    <a:cubicBezTo>
                      <a:pt x="1966" y="166"/>
                      <a:pt x="1775" y="0"/>
                      <a:pt x="1298" y="181"/>
                    </a:cubicBezTo>
                    <a:cubicBezTo>
                      <a:pt x="820" y="363"/>
                      <a:pt x="760" y="201"/>
                      <a:pt x="575" y="197"/>
                    </a:cubicBezTo>
                    <a:cubicBezTo>
                      <a:pt x="427" y="194"/>
                      <a:pt x="202" y="350"/>
                      <a:pt x="101" y="1000"/>
                    </a:cubicBezTo>
                    <a:cubicBezTo>
                      <a:pt x="0" y="1661"/>
                      <a:pt x="217" y="1906"/>
                      <a:pt x="222" y="2218"/>
                    </a:cubicBezTo>
                    <a:cubicBezTo>
                      <a:pt x="226" y="2481"/>
                      <a:pt x="294" y="3569"/>
                      <a:pt x="95" y="4063"/>
                    </a:cubicBezTo>
                    <a:lnTo>
                      <a:pt x="810" y="4086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79" name="Freeform 624"/>
              <p:cNvSpPr>
                <a:spLocks/>
              </p:cNvSpPr>
              <p:nvPr/>
            </p:nvSpPr>
            <p:spPr bwMode="auto">
              <a:xfrm>
                <a:off x="6735" y="908"/>
                <a:ext cx="85" cy="85"/>
              </a:xfrm>
              <a:custGeom>
                <a:avLst/>
                <a:gdLst>
                  <a:gd name="T0" fmla="*/ 3 w 375"/>
                  <a:gd name="T1" fmla="*/ 191 h 374"/>
                  <a:gd name="T2" fmla="*/ 192 w 375"/>
                  <a:gd name="T3" fmla="*/ 372 h 374"/>
                  <a:gd name="T4" fmla="*/ 373 w 375"/>
                  <a:gd name="T5" fmla="*/ 183 h 374"/>
                  <a:gd name="T6" fmla="*/ 183 w 375"/>
                  <a:gd name="T7" fmla="*/ 2 h 374"/>
                  <a:gd name="T8" fmla="*/ 3 w 375"/>
                  <a:gd name="T9" fmla="*/ 191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374">
                    <a:moveTo>
                      <a:pt x="3" y="191"/>
                    </a:moveTo>
                    <a:cubicBezTo>
                      <a:pt x="5" y="293"/>
                      <a:pt x="90" y="374"/>
                      <a:pt x="192" y="372"/>
                    </a:cubicBezTo>
                    <a:cubicBezTo>
                      <a:pt x="294" y="370"/>
                      <a:pt x="375" y="285"/>
                      <a:pt x="373" y="183"/>
                    </a:cubicBezTo>
                    <a:cubicBezTo>
                      <a:pt x="370" y="81"/>
                      <a:pt x="286" y="0"/>
                      <a:pt x="183" y="2"/>
                    </a:cubicBezTo>
                    <a:cubicBezTo>
                      <a:pt x="81" y="4"/>
                      <a:pt x="0" y="89"/>
                      <a:pt x="3" y="191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0" name="Freeform 625"/>
              <p:cNvSpPr>
                <a:spLocks/>
              </p:cNvSpPr>
              <p:nvPr/>
            </p:nvSpPr>
            <p:spPr bwMode="auto">
              <a:xfrm>
                <a:off x="6736" y="902"/>
                <a:ext cx="75" cy="75"/>
              </a:xfrm>
              <a:custGeom>
                <a:avLst/>
                <a:gdLst>
                  <a:gd name="T0" fmla="*/ 2 w 328"/>
                  <a:gd name="T1" fmla="*/ 168 h 329"/>
                  <a:gd name="T2" fmla="*/ 168 w 328"/>
                  <a:gd name="T3" fmla="*/ 326 h 329"/>
                  <a:gd name="T4" fmla="*/ 326 w 328"/>
                  <a:gd name="T5" fmla="*/ 161 h 329"/>
                  <a:gd name="T6" fmla="*/ 160 w 328"/>
                  <a:gd name="T7" fmla="*/ 2 h 329"/>
                  <a:gd name="T8" fmla="*/ 2 w 328"/>
                  <a:gd name="T9" fmla="*/ 16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8" h="329">
                    <a:moveTo>
                      <a:pt x="2" y="168"/>
                    </a:moveTo>
                    <a:cubicBezTo>
                      <a:pt x="4" y="258"/>
                      <a:pt x="78" y="329"/>
                      <a:pt x="168" y="326"/>
                    </a:cubicBezTo>
                    <a:cubicBezTo>
                      <a:pt x="257" y="325"/>
                      <a:pt x="328" y="250"/>
                      <a:pt x="326" y="161"/>
                    </a:cubicBezTo>
                    <a:cubicBezTo>
                      <a:pt x="324" y="71"/>
                      <a:pt x="250" y="0"/>
                      <a:pt x="160" y="2"/>
                    </a:cubicBezTo>
                    <a:cubicBezTo>
                      <a:pt x="71" y="4"/>
                      <a:pt x="0" y="79"/>
                      <a:pt x="2" y="16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1" name="Freeform 626"/>
              <p:cNvSpPr>
                <a:spLocks/>
              </p:cNvSpPr>
              <p:nvPr/>
            </p:nvSpPr>
            <p:spPr bwMode="auto">
              <a:xfrm>
                <a:off x="6783" y="924"/>
                <a:ext cx="18" cy="19"/>
              </a:xfrm>
              <a:custGeom>
                <a:avLst/>
                <a:gdLst>
                  <a:gd name="T0" fmla="*/ 0 w 81"/>
                  <a:gd name="T1" fmla="*/ 42 h 82"/>
                  <a:gd name="T2" fmla="*/ 41 w 81"/>
                  <a:gd name="T3" fmla="*/ 81 h 82"/>
                  <a:gd name="T4" fmla="*/ 81 w 81"/>
                  <a:gd name="T5" fmla="*/ 40 h 82"/>
                  <a:gd name="T6" fmla="*/ 40 w 81"/>
                  <a:gd name="T7" fmla="*/ 1 h 82"/>
                  <a:gd name="T8" fmla="*/ 0 w 81"/>
                  <a:gd name="T9" fmla="*/ 4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2">
                    <a:moveTo>
                      <a:pt x="0" y="42"/>
                    </a:moveTo>
                    <a:cubicBezTo>
                      <a:pt x="1" y="64"/>
                      <a:pt x="19" y="82"/>
                      <a:pt x="41" y="81"/>
                    </a:cubicBezTo>
                    <a:cubicBezTo>
                      <a:pt x="64" y="81"/>
                      <a:pt x="81" y="62"/>
                      <a:pt x="81" y="40"/>
                    </a:cubicBezTo>
                    <a:cubicBezTo>
                      <a:pt x="80" y="18"/>
                      <a:pt x="62" y="0"/>
                      <a:pt x="40" y="1"/>
                    </a:cubicBezTo>
                    <a:cubicBezTo>
                      <a:pt x="17" y="1"/>
                      <a:pt x="0" y="19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2" name="Freeform 627"/>
              <p:cNvSpPr>
                <a:spLocks/>
              </p:cNvSpPr>
              <p:nvPr/>
            </p:nvSpPr>
            <p:spPr bwMode="auto">
              <a:xfrm>
                <a:off x="6297" y="1220"/>
                <a:ext cx="480" cy="447"/>
              </a:xfrm>
              <a:custGeom>
                <a:avLst/>
                <a:gdLst>
                  <a:gd name="T0" fmla="*/ 28 w 2113"/>
                  <a:gd name="T1" fmla="*/ 1588 h 1969"/>
                  <a:gd name="T2" fmla="*/ 1237 w 2113"/>
                  <a:gd name="T3" fmla="*/ 1924 h 1969"/>
                  <a:gd name="T4" fmla="*/ 1896 w 2113"/>
                  <a:gd name="T5" fmla="*/ 1367 h 1969"/>
                  <a:gd name="T6" fmla="*/ 1897 w 2113"/>
                  <a:gd name="T7" fmla="*/ 1366 h 1969"/>
                  <a:gd name="T8" fmla="*/ 1351 w 2113"/>
                  <a:gd name="T9" fmla="*/ 732 h 1969"/>
                  <a:gd name="T10" fmla="*/ 981 w 2113"/>
                  <a:gd name="T11" fmla="*/ 196 h 1969"/>
                  <a:gd name="T12" fmla="*/ 341 w 2113"/>
                  <a:gd name="T13" fmla="*/ 247 h 1969"/>
                  <a:gd name="T14" fmla="*/ 95 w 2113"/>
                  <a:gd name="T15" fmla="*/ 782 h 1969"/>
                  <a:gd name="T16" fmla="*/ 28 w 2113"/>
                  <a:gd name="T17" fmla="*/ 1588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13" h="1969">
                    <a:moveTo>
                      <a:pt x="28" y="1588"/>
                    </a:moveTo>
                    <a:cubicBezTo>
                      <a:pt x="69" y="1878"/>
                      <a:pt x="758" y="1853"/>
                      <a:pt x="1237" y="1924"/>
                    </a:cubicBezTo>
                    <a:cubicBezTo>
                      <a:pt x="1541" y="1969"/>
                      <a:pt x="1742" y="1669"/>
                      <a:pt x="1896" y="1367"/>
                    </a:cubicBezTo>
                    <a:lnTo>
                      <a:pt x="1897" y="1366"/>
                    </a:lnTo>
                    <a:cubicBezTo>
                      <a:pt x="2113" y="788"/>
                      <a:pt x="1710" y="739"/>
                      <a:pt x="1351" y="732"/>
                    </a:cubicBezTo>
                    <a:cubicBezTo>
                      <a:pt x="994" y="724"/>
                      <a:pt x="981" y="196"/>
                      <a:pt x="981" y="196"/>
                    </a:cubicBezTo>
                    <a:cubicBezTo>
                      <a:pt x="981" y="196"/>
                      <a:pt x="325" y="0"/>
                      <a:pt x="341" y="247"/>
                    </a:cubicBezTo>
                    <a:cubicBezTo>
                      <a:pt x="352" y="419"/>
                      <a:pt x="227" y="620"/>
                      <a:pt x="95" y="782"/>
                    </a:cubicBezTo>
                    <a:cubicBezTo>
                      <a:pt x="0" y="1097"/>
                      <a:pt x="8" y="1444"/>
                      <a:pt x="28" y="1588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3" name="Freeform 628"/>
              <p:cNvSpPr>
                <a:spLocks/>
              </p:cNvSpPr>
              <p:nvPr/>
            </p:nvSpPr>
            <p:spPr bwMode="auto">
              <a:xfrm>
                <a:off x="6714" y="330"/>
                <a:ext cx="684" cy="320"/>
              </a:xfrm>
              <a:custGeom>
                <a:avLst/>
                <a:gdLst>
                  <a:gd name="T0" fmla="*/ 877 w 3014"/>
                  <a:gd name="T1" fmla="*/ 663 h 1406"/>
                  <a:gd name="T2" fmla="*/ 1606 w 3014"/>
                  <a:gd name="T3" fmla="*/ 557 h 1406"/>
                  <a:gd name="T4" fmla="*/ 2824 w 3014"/>
                  <a:gd name="T5" fmla="*/ 138 h 1406"/>
                  <a:gd name="T6" fmla="*/ 1160 w 3014"/>
                  <a:gd name="T7" fmla="*/ 1317 h 1406"/>
                  <a:gd name="T8" fmla="*/ 877 w 3014"/>
                  <a:gd name="T9" fmla="*/ 663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4" h="1406">
                    <a:moveTo>
                      <a:pt x="877" y="663"/>
                    </a:moveTo>
                    <a:cubicBezTo>
                      <a:pt x="877" y="663"/>
                      <a:pt x="1459" y="934"/>
                      <a:pt x="1606" y="557"/>
                    </a:cubicBezTo>
                    <a:cubicBezTo>
                      <a:pt x="1753" y="181"/>
                      <a:pt x="2635" y="0"/>
                      <a:pt x="2824" y="138"/>
                    </a:cubicBezTo>
                    <a:cubicBezTo>
                      <a:pt x="3014" y="277"/>
                      <a:pt x="2856" y="1406"/>
                      <a:pt x="1160" y="1317"/>
                    </a:cubicBezTo>
                    <a:cubicBezTo>
                      <a:pt x="0" y="1256"/>
                      <a:pt x="877" y="663"/>
                      <a:pt x="877" y="66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4" name="Freeform 629"/>
              <p:cNvSpPr>
                <a:spLocks/>
              </p:cNvSpPr>
              <p:nvPr/>
            </p:nvSpPr>
            <p:spPr bwMode="auto">
              <a:xfrm>
                <a:off x="6544" y="1459"/>
                <a:ext cx="114" cy="100"/>
              </a:xfrm>
              <a:custGeom>
                <a:avLst/>
                <a:gdLst>
                  <a:gd name="T0" fmla="*/ 0 w 503"/>
                  <a:gd name="T1" fmla="*/ 437 h 437"/>
                  <a:gd name="T2" fmla="*/ 325 w 503"/>
                  <a:gd name="T3" fmla="*/ 81 h 437"/>
                  <a:gd name="T4" fmla="*/ 0 w 503"/>
                  <a:gd name="T5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3" h="437">
                    <a:moveTo>
                      <a:pt x="0" y="437"/>
                    </a:moveTo>
                    <a:cubicBezTo>
                      <a:pt x="0" y="437"/>
                      <a:pt x="146" y="0"/>
                      <a:pt x="325" y="81"/>
                    </a:cubicBezTo>
                    <a:cubicBezTo>
                      <a:pt x="503" y="163"/>
                      <a:pt x="3" y="371"/>
                      <a:pt x="0" y="4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5" name="Freeform 630"/>
              <p:cNvSpPr>
                <a:spLocks/>
              </p:cNvSpPr>
              <p:nvPr/>
            </p:nvSpPr>
            <p:spPr bwMode="auto">
              <a:xfrm>
                <a:off x="6323" y="1432"/>
                <a:ext cx="319" cy="219"/>
              </a:xfrm>
              <a:custGeom>
                <a:avLst/>
                <a:gdLst>
                  <a:gd name="T0" fmla="*/ 1197 w 1405"/>
                  <a:gd name="T1" fmla="*/ 195 h 967"/>
                  <a:gd name="T2" fmla="*/ 566 w 1405"/>
                  <a:gd name="T3" fmla="*/ 240 h 967"/>
                  <a:gd name="T4" fmla="*/ 40 w 1405"/>
                  <a:gd name="T5" fmla="*/ 156 h 967"/>
                  <a:gd name="T6" fmla="*/ 189 w 1405"/>
                  <a:gd name="T7" fmla="*/ 501 h 967"/>
                  <a:gd name="T8" fmla="*/ 175 w 1405"/>
                  <a:gd name="T9" fmla="*/ 783 h 967"/>
                  <a:gd name="T10" fmla="*/ 1185 w 1405"/>
                  <a:gd name="T11" fmla="*/ 862 h 967"/>
                  <a:gd name="T12" fmla="*/ 992 w 1405"/>
                  <a:gd name="T13" fmla="*/ 558 h 967"/>
                  <a:gd name="T14" fmla="*/ 1197 w 1405"/>
                  <a:gd name="T15" fmla="*/ 19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967">
                    <a:moveTo>
                      <a:pt x="1197" y="195"/>
                    </a:moveTo>
                    <a:cubicBezTo>
                      <a:pt x="1197" y="195"/>
                      <a:pt x="900" y="288"/>
                      <a:pt x="566" y="240"/>
                    </a:cubicBezTo>
                    <a:cubicBezTo>
                      <a:pt x="232" y="192"/>
                      <a:pt x="26" y="0"/>
                      <a:pt x="40" y="156"/>
                    </a:cubicBezTo>
                    <a:cubicBezTo>
                      <a:pt x="53" y="312"/>
                      <a:pt x="211" y="374"/>
                      <a:pt x="189" y="501"/>
                    </a:cubicBezTo>
                    <a:cubicBezTo>
                      <a:pt x="166" y="627"/>
                      <a:pt x="0" y="694"/>
                      <a:pt x="175" y="783"/>
                    </a:cubicBezTo>
                    <a:cubicBezTo>
                      <a:pt x="350" y="873"/>
                      <a:pt x="1198" y="967"/>
                      <a:pt x="1185" y="862"/>
                    </a:cubicBezTo>
                    <a:cubicBezTo>
                      <a:pt x="1173" y="756"/>
                      <a:pt x="943" y="640"/>
                      <a:pt x="992" y="558"/>
                    </a:cubicBezTo>
                    <a:cubicBezTo>
                      <a:pt x="1041" y="477"/>
                      <a:pt x="1405" y="214"/>
                      <a:pt x="1197" y="1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6" name="Freeform 631"/>
              <p:cNvSpPr>
                <a:spLocks/>
              </p:cNvSpPr>
              <p:nvPr/>
            </p:nvSpPr>
            <p:spPr bwMode="auto">
              <a:xfrm>
                <a:off x="6805" y="165"/>
                <a:ext cx="308" cy="404"/>
              </a:xfrm>
              <a:custGeom>
                <a:avLst/>
                <a:gdLst>
                  <a:gd name="T0" fmla="*/ 181 w 1356"/>
                  <a:gd name="T1" fmla="*/ 1230 h 1778"/>
                  <a:gd name="T2" fmla="*/ 1142 w 1356"/>
                  <a:gd name="T3" fmla="*/ 301 h 1778"/>
                  <a:gd name="T4" fmla="*/ 586 w 1356"/>
                  <a:gd name="T5" fmla="*/ 1611 h 1778"/>
                  <a:gd name="T6" fmla="*/ 181 w 1356"/>
                  <a:gd name="T7" fmla="*/ 123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56" h="1778">
                    <a:moveTo>
                      <a:pt x="181" y="1230"/>
                    </a:moveTo>
                    <a:cubicBezTo>
                      <a:pt x="181" y="1230"/>
                      <a:pt x="704" y="1158"/>
                      <a:pt x="1142" y="301"/>
                    </a:cubicBezTo>
                    <a:cubicBezTo>
                      <a:pt x="1296" y="0"/>
                      <a:pt x="1356" y="1113"/>
                      <a:pt x="586" y="1611"/>
                    </a:cubicBezTo>
                    <a:cubicBezTo>
                      <a:pt x="327" y="1778"/>
                      <a:pt x="0" y="1416"/>
                      <a:pt x="181" y="1230"/>
                    </a:cubicBezTo>
                    <a:close/>
                  </a:path>
                </a:pathLst>
              </a:custGeom>
              <a:solidFill>
                <a:srgbClr val="D0A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66" name="Group 165"/>
          <p:cNvGrpSpPr/>
          <p:nvPr/>
        </p:nvGrpSpPr>
        <p:grpSpPr>
          <a:xfrm>
            <a:off x="6354153" y="1871809"/>
            <a:ext cx="4427578" cy="2686374"/>
            <a:chOff x="817360" y="1431038"/>
            <a:chExt cx="3534370" cy="2144432"/>
          </a:xfrm>
        </p:grpSpPr>
        <p:grpSp>
          <p:nvGrpSpPr>
            <p:cNvPr id="167" name="Group 72"/>
            <p:cNvGrpSpPr>
              <a:grpSpLocks noChangeAspect="1"/>
            </p:cNvGrpSpPr>
            <p:nvPr/>
          </p:nvGrpSpPr>
          <p:grpSpPr bwMode="auto">
            <a:xfrm>
              <a:off x="817360" y="1712759"/>
              <a:ext cx="3534370" cy="1862711"/>
              <a:chOff x="3558" y="1717"/>
              <a:chExt cx="2477" cy="787"/>
            </a:xfrm>
          </p:grpSpPr>
          <p:sp>
            <p:nvSpPr>
              <p:cNvPr id="286" name="Freeform 74"/>
              <p:cNvSpPr>
                <a:spLocks/>
              </p:cNvSpPr>
              <p:nvPr/>
            </p:nvSpPr>
            <p:spPr bwMode="auto">
              <a:xfrm>
                <a:off x="3558" y="1717"/>
                <a:ext cx="2477" cy="777"/>
              </a:xfrm>
              <a:custGeom>
                <a:avLst/>
                <a:gdLst>
                  <a:gd name="T0" fmla="*/ 10908 w 10908"/>
                  <a:gd name="T1" fmla="*/ 929 h 3420"/>
                  <a:gd name="T2" fmla="*/ 10908 w 10908"/>
                  <a:gd name="T3" fmla="*/ 3420 h 3420"/>
                  <a:gd name="T4" fmla="*/ 0 w 10908"/>
                  <a:gd name="T5" fmla="*/ 3420 h 3420"/>
                  <a:gd name="T6" fmla="*/ 0 w 10908"/>
                  <a:gd name="T7" fmla="*/ 929 h 3420"/>
                  <a:gd name="T8" fmla="*/ 10908 w 10908"/>
                  <a:gd name="T9" fmla="*/ 929 h 3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08" h="3420">
                    <a:moveTo>
                      <a:pt x="10908" y="929"/>
                    </a:moveTo>
                    <a:lnTo>
                      <a:pt x="10908" y="3420"/>
                    </a:lnTo>
                    <a:lnTo>
                      <a:pt x="0" y="3420"/>
                    </a:lnTo>
                    <a:lnTo>
                      <a:pt x="0" y="929"/>
                    </a:lnTo>
                    <a:cubicBezTo>
                      <a:pt x="2293" y="198"/>
                      <a:pt x="8660" y="0"/>
                      <a:pt x="10908" y="929"/>
                    </a:cubicBezTo>
                    <a:close/>
                  </a:path>
                </a:pathLst>
              </a:custGeom>
              <a:solidFill>
                <a:srgbClr val="72AF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7" name="Freeform 75"/>
              <p:cNvSpPr>
                <a:spLocks/>
              </p:cNvSpPr>
              <p:nvPr/>
            </p:nvSpPr>
            <p:spPr bwMode="auto">
              <a:xfrm>
                <a:off x="3558" y="1988"/>
                <a:ext cx="2477" cy="516"/>
              </a:xfrm>
              <a:custGeom>
                <a:avLst/>
                <a:gdLst>
                  <a:gd name="T0" fmla="*/ 10908 w 10908"/>
                  <a:gd name="T1" fmla="*/ 985 h 2270"/>
                  <a:gd name="T2" fmla="*/ 10908 w 10908"/>
                  <a:gd name="T3" fmla="*/ 2270 h 2270"/>
                  <a:gd name="T4" fmla="*/ 0 w 10908"/>
                  <a:gd name="T5" fmla="*/ 2270 h 2270"/>
                  <a:gd name="T6" fmla="*/ 0 w 10908"/>
                  <a:gd name="T7" fmla="*/ 985 h 2270"/>
                  <a:gd name="T8" fmla="*/ 10908 w 10908"/>
                  <a:gd name="T9" fmla="*/ 985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08" h="2270">
                    <a:moveTo>
                      <a:pt x="10908" y="985"/>
                    </a:moveTo>
                    <a:lnTo>
                      <a:pt x="10908" y="2270"/>
                    </a:lnTo>
                    <a:cubicBezTo>
                      <a:pt x="7227" y="2270"/>
                      <a:pt x="3665" y="2270"/>
                      <a:pt x="0" y="2270"/>
                    </a:cubicBezTo>
                    <a:lnTo>
                      <a:pt x="0" y="985"/>
                    </a:lnTo>
                    <a:cubicBezTo>
                      <a:pt x="2293" y="210"/>
                      <a:pt x="8660" y="0"/>
                      <a:pt x="10908" y="985"/>
                    </a:cubicBezTo>
                    <a:close/>
                  </a:path>
                </a:pathLst>
              </a:custGeom>
              <a:solidFill>
                <a:srgbClr val="82C3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82" y="1883068"/>
              <a:ext cx="3410695" cy="546202"/>
            </a:xfrm>
            <a:prstGeom prst="rect">
              <a:avLst/>
            </a:prstGeom>
          </p:spPr>
        </p:pic>
        <p:grpSp>
          <p:nvGrpSpPr>
            <p:cNvPr id="169" name="Group 46"/>
            <p:cNvGrpSpPr>
              <a:grpSpLocks noChangeAspect="1"/>
            </p:cNvGrpSpPr>
            <p:nvPr/>
          </p:nvGrpSpPr>
          <p:grpSpPr bwMode="auto">
            <a:xfrm>
              <a:off x="1312550" y="1935462"/>
              <a:ext cx="1448789" cy="1047413"/>
              <a:chOff x="3419" y="1095"/>
              <a:chExt cx="906" cy="655"/>
            </a:xfrm>
          </p:grpSpPr>
          <p:sp>
            <p:nvSpPr>
              <p:cNvPr id="265" name="Freeform 48"/>
              <p:cNvSpPr>
                <a:spLocks/>
              </p:cNvSpPr>
              <p:nvPr/>
            </p:nvSpPr>
            <p:spPr bwMode="auto">
              <a:xfrm>
                <a:off x="3533" y="1447"/>
                <a:ext cx="138" cy="284"/>
              </a:xfrm>
              <a:custGeom>
                <a:avLst/>
                <a:gdLst>
                  <a:gd name="T0" fmla="*/ 435 w 607"/>
                  <a:gd name="T1" fmla="*/ 0 h 1244"/>
                  <a:gd name="T2" fmla="*/ 388 w 607"/>
                  <a:gd name="T3" fmla="*/ 224 h 1244"/>
                  <a:gd name="T4" fmla="*/ 277 w 607"/>
                  <a:gd name="T5" fmla="*/ 431 h 1244"/>
                  <a:gd name="T6" fmla="*/ 361 w 607"/>
                  <a:gd name="T7" fmla="*/ 934 h 1244"/>
                  <a:gd name="T8" fmla="*/ 493 w 607"/>
                  <a:gd name="T9" fmla="*/ 1073 h 1244"/>
                  <a:gd name="T10" fmla="*/ 607 w 607"/>
                  <a:gd name="T11" fmla="*/ 1199 h 1244"/>
                  <a:gd name="T12" fmla="*/ 593 w 607"/>
                  <a:gd name="T13" fmla="*/ 1207 h 1244"/>
                  <a:gd name="T14" fmla="*/ 452 w 607"/>
                  <a:gd name="T15" fmla="*/ 1237 h 1244"/>
                  <a:gd name="T16" fmla="*/ 291 w 607"/>
                  <a:gd name="T17" fmla="*/ 1082 h 1244"/>
                  <a:gd name="T18" fmla="*/ 231 w 607"/>
                  <a:gd name="T19" fmla="*/ 1065 h 1244"/>
                  <a:gd name="T20" fmla="*/ 197 w 607"/>
                  <a:gd name="T21" fmla="*/ 851 h 1244"/>
                  <a:gd name="T22" fmla="*/ 64 w 607"/>
                  <a:gd name="T23" fmla="*/ 569 h 1244"/>
                  <a:gd name="T24" fmla="*/ 17 w 607"/>
                  <a:gd name="T25" fmla="*/ 460 h 1244"/>
                  <a:gd name="T26" fmla="*/ 20 w 607"/>
                  <a:gd name="T27" fmla="*/ 379 h 1244"/>
                  <a:gd name="T28" fmla="*/ 26 w 607"/>
                  <a:gd name="T29" fmla="*/ 307 h 1244"/>
                  <a:gd name="T30" fmla="*/ 0 w 607"/>
                  <a:gd name="T31" fmla="*/ 54 h 1244"/>
                  <a:gd name="T32" fmla="*/ 435 w 607"/>
                  <a:gd name="T33" fmla="*/ 0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1244">
                    <a:moveTo>
                      <a:pt x="435" y="0"/>
                    </a:moveTo>
                    <a:cubicBezTo>
                      <a:pt x="428" y="81"/>
                      <a:pt x="416" y="162"/>
                      <a:pt x="388" y="224"/>
                    </a:cubicBezTo>
                    <a:cubicBezTo>
                      <a:pt x="356" y="295"/>
                      <a:pt x="245" y="357"/>
                      <a:pt x="277" y="431"/>
                    </a:cubicBezTo>
                    <a:cubicBezTo>
                      <a:pt x="288" y="456"/>
                      <a:pt x="317" y="792"/>
                      <a:pt x="361" y="934"/>
                    </a:cubicBezTo>
                    <a:cubicBezTo>
                      <a:pt x="398" y="1053"/>
                      <a:pt x="384" y="1013"/>
                      <a:pt x="493" y="1073"/>
                    </a:cubicBezTo>
                    <a:cubicBezTo>
                      <a:pt x="516" y="1086"/>
                      <a:pt x="605" y="1169"/>
                      <a:pt x="607" y="1199"/>
                    </a:cubicBezTo>
                    <a:cubicBezTo>
                      <a:pt x="607" y="1206"/>
                      <a:pt x="606" y="1206"/>
                      <a:pt x="593" y="1207"/>
                    </a:cubicBezTo>
                    <a:cubicBezTo>
                      <a:pt x="602" y="1237"/>
                      <a:pt x="514" y="1244"/>
                      <a:pt x="452" y="1237"/>
                    </a:cubicBezTo>
                    <a:cubicBezTo>
                      <a:pt x="359" y="1227"/>
                      <a:pt x="328" y="1162"/>
                      <a:pt x="291" y="1082"/>
                    </a:cubicBezTo>
                    <a:cubicBezTo>
                      <a:pt x="248" y="1126"/>
                      <a:pt x="248" y="1130"/>
                      <a:pt x="231" y="1065"/>
                    </a:cubicBezTo>
                    <a:cubicBezTo>
                      <a:pt x="215" y="1005"/>
                      <a:pt x="209" y="893"/>
                      <a:pt x="197" y="851"/>
                    </a:cubicBezTo>
                    <a:cubicBezTo>
                      <a:pt x="171" y="762"/>
                      <a:pt x="111" y="660"/>
                      <a:pt x="64" y="569"/>
                    </a:cubicBezTo>
                    <a:cubicBezTo>
                      <a:pt x="47" y="533"/>
                      <a:pt x="26" y="489"/>
                      <a:pt x="17" y="460"/>
                    </a:cubicBezTo>
                    <a:cubicBezTo>
                      <a:pt x="10" y="433"/>
                      <a:pt x="14" y="409"/>
                      <a:pt x="20" y="379"/>
                    </a:cubicBezTo>
                    <a:cubicBezTo>
                      <a:pt x="26" y="349"/>
                      <a:pt x="24" y="329"/>
                      <a:pt x="26" y="307"/>
                    </a:cubicBezTo>
                    <a:cubicBezTo>
                      <a:pt x="35" y="240"/>
                      <a:pt x="27" y="194"/>
                      <a:pt x="0" y="54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5421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6" name="Freeform 50"/>
              <p:cNvSpPr>
                <a:spLocks/>
              </p:cNvSpPr>
              <p:nvPr/>
            </p:nvSpPr>
            <p:spPr bwMode="auto">
              <a:xfrm>
                <a:off x="3532" y="1427"/>
                <a:ext cx="226" cy="120"/>
              </a:xfrm>
              <a:custGeom>
                <a:avLst/>
                <a:gdLst>
                  <a:gd name="T0" fmla="*/ 992 w 992"/>
                  <a:gd name="T1" fmla="*/ 90 h 526"/>
                  <a:gd name="T2" fmla="*/ 851 w 992"/>
                  <a:gd name="T3" fmla="*/ 432 h 526"/>
                  <a:gd name="T4" fmla="*/ 360 w 992"/>
                  <a:gd name="T5" fmla="*/ 283 h 526"/>
                  <a:gd name="T6" fmla="*/ 79 w 992"/>
                  <a:gd name="T7" fmla="*/ 516 h 526"/>
                  <a:gd name="T8" fmla="*/ 0 w 992"/>
                  <a:gd name="T9" fmla="*/ 0 h 526"/>
                  <a:gd name="T10" fmla="*/ 992 w 992"/>
                  <a:gd name="T11" fmla="*/ 9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2" h="526">
                    <a:moveTo>
                      <a:pt x="992" y="90"/>
                    </a:moveTo>
                    <a:lnTo>
                      <a:pt x="851" y="432"/>
                    </a:lnTo>
                    <a:cubicBezTo>
                      <a:pt x="595" y="411"/>
                      <a:pt x="517" y="246"/>
                      <a:pt x="360" y="283"/>
                    </a:cubicBezTo>
                    <a:cubicBezTo>
                      <a:pt x="272" y="427"/>
                      <a:pt x="119" y="526"/>
                      <a:pt x="79" y="516"/>
                    </a:cubicBezTo>
                    <a:lnTo>
                      <a:pt x="0" y="0"/>
                    </a:lnTo>
                    <a:lnTo>
                      <a:pt x="992" y="90"/>
                    </a:ln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7" name="Freeform 51"/>
              <p:cNvSpPr>
                <a:spLocks noEditPoints="1"/>
              </p:cNvSpPr>
              <p:nvPr/>
            </p:nvSpPr>
            <p:spPr bwMode="auto">
              <a:xfrm>
                <a:off x="3586" y="1692"/>
                <a:ext cx="85" cy="39"/>
              </a:xfrm>
              <a:custGeom>
                <a:avLst/>
                <a:gdLst>
                  <a:gd name="T0" fmla="*/ 260 w 373"/>
                  <a:gd name="T1" fmla="*/ 0 h 170"/>
                  <a:gd name="T2" fmla="*/ 373 w 373"/>
                  <a:gd name="T3" fmla="*/ 125 h 170"/>
                  <a:gd name="T4" fmla="*/ 359 w 373"/>
                  <a:gd name="T5" fmla="*/ 133 h 170"/>
                  <a:gd name="T6" fmla="*/ 218 w 373"/>
                  <a:gd name="T7" fmla="*/ 163 h 170"/>
                  <a:gd name="T8" fmla="*/ 80 w 373"/>
                  <a:gd name="T9" fmla="*/ 55 h 170"/>
                  <a:gd name="T10" fmla="*/ 158 w 373"/>
                  <a:gd name="T11" fmla="*/ 54 h 170"/>
                  <a:gd name="T12" fmla="*/ 260 w 373"/>
                  <a:gd name="T13" fmla="*/ 0 h 170"/>
                  <a:gd name="T14" fmla="*/ 50 w 373"/>
                  <a:gd name="T15" fmla="*/ 16 h 170"/>
                  <a:gd name="T16" fmla="*/ 50 w 373"/>
                  <a:gd name="T17" fmla="*/ 16 h 170"/>
                  <a:gd name="T18" fmla="*/ 0 w 373"/>
                  <a:gd name="T19" fmla="*/ 3 h 170"/>
                  <a:gd name="T20" fmla="*/ 50 w 373"/>
                  <a:gd name="T21" fmla="*/ 15 h 170"/>
                  <a:gd name="T22" fmla="*/ 50 w 373"/>
                  <a:gd name="T23" fmla="*/ 1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3" h="170">
                    <a:moveTo>
                      <a:pt x="260" y="0"/>
                    </a:moveTo>
                    <a:cubicBezTo>
                      <a:pt x="285" y="15"/>
                      <a:pt x="371" y="95"/>
                      <a:pt x="373" y="125"/>
                    </a:cubicBezTo>
                    <a:cubicBezTo>
                      <a:pt x="373" y="132"/>
                      <a:pt x="372" y="132"/>
                      <a:pt x="359" y="133"/>
                    </a:cubicBezTo>
                    <a:cubicBezTo>
                      <a:pt x="368" y="163"/>
                      <a:pt x="280" y="170"/>
                      <a:pt x="218" y="163"/>
                    </a:cubicBezTo>
                    <a:cubicBezTo>
                      <a:pt x="144" y="155"/>
                      <a:pt x="109" y="112"/>
                      <a:pt x="80" y="55"/>
                    </a:cubicBezTo>
                    <a:cubicBezTo>
                      <a:pt x="97" y="48"/>
                      <a:pt x="126" y="53"/>
                      <a:pt x="158" y="54"/>
                    </a:cubicBezTo>
                    <a:cubicBezTo>
                      <a:pt x="257" y="58"/>
                      <a:pt x="276" y="51"/>
                      <a:pt x="260" y="0"/>
                    </a:cubicBezTo>
                    <a:close/>
                    <a:moveTo>
                      <a:pt x="50" y="16"/>
                    </a:moveTo>
                    <a:lnTo>
                      <a:pt x="50" y="16"/>
                    </a:lnTo>
                    <a:cubicBezTo>
                      <a:pt x="16" y="49"/>
                      <a:pt x="13" y="52"/>
                      <a:pt x="0" y="3"/>
                    </a:cubicBezTo>
                    <a:cubicBezTo>
                      <a:pt x="16" y="9"/>
                      <a:pt x="31" y="13"/>
                      <a:pt x="50" y="15"/>
                    </a:cubicBezTo>
                    <a:lnTo>
                      <a:pt x="50" y="16"/>
                    </a:ln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8" name="Freeform 52"/>
              <p:cNvSpPr>
                <a:spLocks/>
              </p:cNvSpPr>
              <p:nvPr/>
            </p:nvSpPr>
            <p:spPr bwMode="auto">
              <a:xfrm>
                <a:off x="3894" y="1435"/>
                <a:ext cx="131" cy="302"/>
              </a:xfrm>
              <a:custGeom>
                <a:avLst/>
                <a:gdLst>
                  <a:gd name="T0" fmla="*/ 510 w 576"/>
                  <a:gd name="T1" fmla="*/ 34 h 1319"/>
                  <a:gd name="T2" fmla="*/ 335 w 576"/>
                  <a:gd name="T3" fmla="*/ 396 h 1319"/>
                  <a:gd name="T4" fmla="*/ 278 w 576"/>
                  <a:gd name="T5" fmla="*/ 570 h 1319"/>
                  <a:gd name="T6" fmla="*/ 236 w 576"/>
                  <a:gd name="T7" fmla="*/ 775 h 1319"/>
                  <a:gd name="T8" fmla="*/ 246 w 576"/>
                  <a:gd name="T9" fmla="*/ 1091 h 1319"/>
                  <a:gd name="T10" fmla="*/ 283 w 576"/>
                  <a:gd name="T11" fmla="*/ 1152 h 1319"/>
                  <a:gd name="T12" fmla="*/ 372 w 576"/>
                  <a:gd name="T13" fmla="*/ 1213 h 1319"/>
                  <a:gd name="T14" fmla="*/ 393 w 576"/>
                  <a:gd name="T15" fmla="*/ 1283 h 1319"/>
                  <a:gd name="T16" fmla="*/ 343 w 576"/>
                  <a:gd name="T17" fmla="*/ 1309 h 1319"/>
                  <a:gd name="T18" fmla="*/ 133 w 576"/>
                  <a:gd name="T19" fmla="*/ 1189 h 1319"/>
                  <a:gd name="T20" fmla="*/ 81 w 576"/>
                  <a:gd name="T21" fmla="*/ 1124 h 1319"/>
                  <a:gd name="T22" fmla="*/ 106 w 576"/>
                  <a:gd name="T23" fmla="*/ 773 h 1319"/>
                  <a:gd name="T24" fmla="*/ 71 w 576"/>
                  <a:gd name="T25" fmla="*/ 541 h 1319"/>
                  <a:gd name="T26" fmla="*/ 45 w 576"/>
                  <a:gd name="T27" fmla="*/ 355 h 1319"/>
                  <a:gd name="T28" fmla="*/ 0 w 576"/>
                  <a:gd name="T29" fmla="*/ 2 h 1319"/>
                  <a:gd name="T30" fmla="*/ 510 w 576"/>
                  <a:gd name="T31" fmla="*/ 34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6" h="1319">
                    <a:moveTo>
                      <a:pt x="510" y="34"/>
                    </a:moveTo>
                    <a:cubicBezTo>
                      <a:pt x="405" y="174"/>
                      <a:pt x="576" y="174"/>
                      <a:pt x="335" y="396"/>
                    </a:cubicBezTo>
                    <a:cubicBezTo>
                      <a:pt x="304" y="425"/>
                      <a:pt x="297" y="479"/>
                      <a:pt x="278" y="570"/>
                    </a:cubicBezTo>
                    <a:cubicBezTo>
                      <a:pt x="270" y="662"/>
                      <a:pt x="267" y="689"/>
                      <a:pt x="236" y="775"/>
                    </a:cubicBezTo>
                    <a:cubicBezTo>
                      <a:pt x="227" y="893"/>
                      <a:pt x="230" y="1021"/>
                      <a:pt x="246" y="1091"/>
                    </a:cubicBezTo>
                    <a:cubicBezTo>
                      <a:pt x="254" y="1125"/>
                      <a:pt x="257" y="1136"/>
                      <a:pt x="283" y="1152"/>
                    </a:cubicBezTo>
                    <a:cubicBezTo>
                      <a:pt x="322" y="1176"/>
                      <a:pt x="336" y="1179"/>
                      <a:pt x="372" y="1213"/>
                    </a:cubicBezTo>
                    <a:cubicBezTo>
                      <a:pt x="399" y="1240"/>
                      <a:pt x="425" y="1272"/>
                      <a:pt x="393" y="1283"/>
                    </a:cubicBezTo>
                    <a:cubicBezTo>
                      <a:pt x="371" y="1310"/>
                      <a:pt x="378" y="1306"/>
                      <a:pt x="343" y="1309"/>
                    </a:cubicBezTo>
                    <a:cubicBezTo>
                      <a:pt x="225" y="1319"/>
                      <a:pt x="171" y="1300"/>
                      <a:pt x="133" y="1189"/>
                    </a:cubicBezTo>
                    <a:cubicBezTo>
                      <a:pt x="87" y="1205"/>
                      <a:pt x="74" y="1190"/>
                      <a:pt x="81" y="1124"/>
                    </a:cubicBezTo>
                    <a:cubicBezTo>
                      <a:pt x="95" y="1004"/>
                      <a:pt x="101" y="899"/>
                      <a:pt x="106" y="773"/>
                    </a:cubicBezTo>
                    <a:cubicBezTo>
                      <a:pt x="78" y="683"/>
                      <a:pt x="75" y="632"/>
                      <a:pt x="71" y="541"/>
                    </a:cubicBezTo>
                    <a:cubicBezTo>
                      <a:pt x="69" y="469"/>
                      <a:pt x="65" y="401"/>
                      <a:pt x="45" y="355"/>
                    </a:cubicBezTo>
                    <a:cubicBezTo>
                      <a:pt x="24" y="305"/>
                      <a:pt x="82" y="0"/>
                      <a:pt x="0" y="2"/>
                    </a:cubicBezTo>
                    <a:lnTo>
                      <a:pt x="510" y="34"/>
                    </a:lnTo>
                    <a:close/>
                  </a:path>
                </a:pathLst>
              </a:custGeom>
              <a:solidFill>
                <a:srgbClr val="5421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9" name="Freeform 53"/>
              <p:cNvSpPr>
                <a:spLocks noEditPoints="1"/>
              </p:cNvSpPr>
              <p:nvPr/>
            </p:nvSpPr>
            <p:spPr bwMode="auto">
              <a:xfrm>
                <a:off x="3912" y="1699"/>
                <a:ext cx="79" cy="37"/>
              </a:xfrm>
              <a:custGeom>
                <a:avLst/>
                <a:gdLst>
                  <a:gd name="T0" fmla="*/ 252 w 346"/>
                  <a:gd name="T1" fmla="*/ 25 h 163"/>
                  <a:gd name="T2" fmla="*/ 293 w 346"/>
                  <a:gd name="T3" fmla="*/ 58 h 163"/>
                  <a:gd name="T4" fmla="*/ 314 w 346"/>
                  <a:gd name="T5" fmla="*/ 128 h 163"/>
                  <a:gd name="T6" fmla="*/ 264 w 346"/>
                  <a:gd name="T7" fmla="*/ 154 h 163"/>
                  <a:gd name="T8" fmla="*/ 66 w 346"/>
                  <a:gd name="T9" fmla="*/ 64 h 163"/>
                  <a:gd name="T10" fmla="*/ 143 w 346"/>
                  <a:gd name="T11" fmla="*/ 76 h 163"/>
                  <a:gd name="T12" fmla="*/ 252 w 346"/>
                  <a:gd name="T13" fmla="*/ 25 h 163"/>
                  <a:gd name="T14" fmla="*/ 47 w 346"/>
                  <a:gd name="T15" fmla="*/ 36 h 163"/>
                  <a:gd name="T16" fmla="*/ 47 w 346"/>
                  <a:gd name="T17" fmla="*/ 36 h 163"/>
                  <a:gd name="T18" fmla="*/ 0 w 346"/>
                  <a:gd name="T19" fmla="*/ 0 h 163"/>
                  <a:gd name="T20" fmla="*/ 45 w 346"/>
                  <a:gd name="T21" fmla="*/ 20 h 163"/>
                  <a:gd name="T22" fmla="*/ 47 w 346"/>
                  <a:gd name="T23" fmla="*/ 3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6" h="163">
                    <a:moveTo>
                      <a:pt x="252" y="25"/>
                    </a:moveTo>
                    <a:cubicBezTo>
                      <a:pt x="264" y="33"/>
                      <a:pt x="276" y="42"/>
                      <a:pt x="293" y="58"/>
                    </a:cubicBezTo>
                    <a:cubicBezTo>
                      <a:pt x="320" y="85"/>
                      <a:pt x="346" y="117"/>
                      <a:pt x="314" y="128"/>
                    </a:cubicBezTo>
                    <a:cubicBezTo>
                      <a:pt x="292" y="155"/>
                      <a:pt x="299" y="151"/>
                      <a:pt x="264" y="154"/>
                    </a:cubicBezTo>
                    <a:cubicBezTo>
                      <a:pt x="158" y="163"/>
                      <a:pt x="103" y="149"/>
                      <a:pt x="66" y="64"/>
                    </a:cubicBezTo>
                    <a:cubicBezTo>
                      <a:pt x="84" y="60"/>
                      <a:pt x="111" y="70"/>
                      <a:pt x="143" y="76"/>
                    </a:cubicBezTo>
                    <a:cubicBezTo>
                      <a:pt x="247" y="98"/>
                      <a:pt x="261" y="91"/>
                      <a:pt x="252" y="25"/>
                    </a:cubicBezTo>
                    <a:close/>
                    <a:moveTo>
                      <a:pt x="47" y="36"/>
                    </a:moveTo>
                    <a:lnTo>
                      <a:pt x="47" y="36"/>
                    </a:lnTo>
                    <a:cubicBezTo>
                      <a:pt x="14" y="46"/>
                      <a:pt x="1" y="37"/>
                      <a:pt x="0" y="0"/>
                    </a:cubicBezTo>
                    <a:cubicBezTo>
                      <a:pt x="14" y="8"/>
                      <a:pt x="28" y="15"/>
                      <a:pt x="45" y="20"/>
                    </a:cubicBezTo>
                    <a:lnTo>
                      <a:pt x="47" y="36"/>
                    </a:ln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0" name="Freeform 54"/>
              <p:cNvSpPr>
                <a:spLocks/>
              </p:cNvSpPr>
              <p:nvPr/>
            </p:nvSpPr>
            <p:spPr bwMode="auto">
              <a:xfrm>
                <a:off x="3460" y="1161"/>
                <a:ext cx="738" cy="589"/>
              </a:xfrm>
              <a:custGeom>
                <a:avLst/>
                <a:gdLst>
                  <a:gd name="T0" fmla="*/ 2779 w 3235"/>
                  <a:gd name="T1" fmla="*/ 1141 h 2579"/>
                  <a:gd name="T2" fmla="*/ 2599 w 3235"/>
                  <a:gd name="T3" fmla="*/ 1530 h 2579"/>
                  <a:gd name="T4" fmla="*/ 2504 w 3235"/>
                  <a:gd name="T5" fmla="*/ 1630 h 2579"/>
                  <a:gd name="T6" fmla="*/ 2424 w 3235"/>
                  <a:gd name="T7" fmla="*/ 1650 h 2579"/>
                  <a:gd name="T8" fmla="*/ 2367 w 3235"/>
                  <a:gd name="T9" fmla="*/ 1823 h 2579"/>
                  <a:gd name="T10" fmla="*/ 2325 w 3235"/>
                  <a:gd name="T11" fmla="*/ 2029 h 2579"/>
                  <a:gd name="T12" fmla="*/ 2335 w 3235"/>
                  <a:gd name="T13" fmla="*/ 2344 h 2579"/>
                  <a:gd name="T14" fmla="*/ 2371 w 3235"/>
                  <a:gd name="T15" fmla="*/ 2405 h 2579"/>
                  <a:gd name="T16" fmla="*/ 2460 w 3235"/>
                  <a:gd name="T17" fmla="*/ 2467 h 2579"/>
                  <a:gd name="T18" fmla="*/ 2482 w 3235"/>
                  <a:gd name="T19" fmla="*/ 2536 h 2579"/>
                  <a:gd name="T20" fmla="*/ 2432 w 3235"/>
                  <a:gd name="T21" fmla="*/ 2562 h 2579"/>
                  <a:gd name="T22" fmla="*/ 2222 w 3235"/>
                  <a:gd name="T23" fmla="*/ 2442 h 2579"/>
                  <a:gd name="T24" fmla="*/ 2170 w 3235"/>
                  <a:gd name="T25" fmla="*/ 2377 h 2579"/>
                  <a:gd name="T26" fmla="*/ 2195 w 3235"/>
                  <a:gd name="T27" fmla="*/ 2027 h 2579"/>
                  <a:gd name="T28" fmla="*/ 2160 w 3235"/>
                  <a:gd name="T29" fmla="*/ 1794 h 2579"/>
                  <a:gd name="T30" fmla="*/ 2134 w 3235"/>
                  <a:gd name="T31" fmla="*/ 1608 h 2579"/>
                  <a:gd name="T32" fmla="*/ 1980 w 3235"/>
                  <a:gd name="T33" fmla="*/ 1532 h 2579"/>
                  <a:gd name="T34" fmla="*/ 1416 w 3235"/>
                  <a:gd name="T35" fmla="*/ 1642 h 2579"/>
                  <a:gd name="T36" fmla="*/ 996 w 3235"/>
                  <a:gd name="T37" fmla="*/ 1476 h 2579"/>
                  <a:gd name="T38" fmla="*/ 660 w 3235"/>
                  <a:gd name="T39" fmla="*/ 1371 h 2579"/>
                  <a:gd name="T40" fmla="*/ 519 w 3235"/>
                  <a:gd name="T41" fmla="*/ 1582 h 2579"/>
                  <a:gd name="T42" fmla="*/ 303 w 3235"/>
                  <a:gd name="T43" fmla="*/ 1772 h 2579"/>
                  <a:gd name="T44" fmla="*/ 178 w 3235"/>
                  <a:gd name="T45" fmla="*/ 2221 h 2579"/>
                  <a:gd name="T46" fmla="*/ 193 w 3235"/>
                  <a:gd name="T47" fmla="*/ 2361 h 2579"/>
                  <a:gd name="T48" fmla="*/ 257 w 3235"/>
                  <a:gd name="T49" fmla="*/ 2418 h 2579"/>
                  <a:gd name="T50" fmla="*/ 327 w 3235"/>
                  <a:gd name="T51" fmla="*/ 2542 h 2579"/>
                  <a:gd name="T52" fmla="*/ 310 w 3235"/>
                  <a:gd name="T53" fmla="*/ 2549 h 2579"/>
                  <a:gd name="T54" fmla="*/ 158 w 3235"/>
                  <a:gd name="T55" fmla="*/ 2563 h 2579"/>
                  <a:gd name="T56" fmla="*/ 62 w 3235"/>
                  <a:gd name="T57" fmla="*/ 2398 h 2579"/>
                  <a:gd name="T58" fmla="*/ 11 w 3235"/>
                  <a:gd name="T59" fmla="*/ 2331 h 2579"/>
                  <a:gd name="T60" fmla="*/ 44 w 3235"/>
                  <a:gd name="T61" fmla="*/ 2149 h 2579"/>
                  <a:gd name="T62" fmla="*/ 52 w 3235"/>
                  <a:gd name="T63" fmla="*/ 1881 h 2579"/>
                  <a:gd name="T64" fmla="*/ 51 w 3235"/>
                  <a:gd name="T65" fmla="*/ 1771 h 2579"/>
                  <a:gd name="T66" fmla="*/ 88 w 3235"/>
                  <a:gd name="T67" fmla="*/ 1693 h 2579"/>
                  <a:gd name="T68" fmla="*/ 124 w 3235"/>
                  <a:gd name="T69" fmla="*/ 1625 h 2579"/>
                  <a:gd name="T70" fmla="*/ 205 w 3235"/>
                  <a:gd name="T71" fmla="*/ 1379 h 2579"/>
                  <a:gd name="T72" fmla="*/ 69 w 3235"/>
                  <a:gd name="T73" fmla="*/ 888 h 2579"/>
                  <a:gd name="T74" fmla="*/ 121 w 3235"/>
                  <a:gd name="T75" fmla="*/ 443 h 2579"/>
                  <a:gd name="T76" fmla="*/ 872 w 3235"/>
                  <a:gd name="T77" fmla="*/ 316 h 2579"/>
                  <a:gd name="T78" fmla="*/ 1006 w 3235"/>
                  <a:gd name="T79" fmla="*/ 330 h 2579"/>
                  <a:gd name="T80" fmla="*/ 1851 w 3235"/>
                  <a:gd name="T81" fmla="*/ 340 h 2579"/>
                  <a:gd name="T82" fmla="*/ 2394 w 3235"/>
                  <a:gd name="T83" fmla="*/ 296 h 2579"/>
                  <a:gd name="T84" fmla="*/ 3155 w 3235"/>
                  <a:gd name="T85" fmla="*/ 0 h 2579"/>
                  <a:gd name="T86" fmla="*/ 3235 w 3235"/>
                  <a:gd name="T87" fmla="*/ 604 h 2579"/>
                  <a:gd name="T88" fmla="*/ 2900 w 3235"/>
                  <a:gd name="T89" fmla="*/ 999 h 2579"/>
                  <a:gd name="T90" fmla="*/ 2779 w 3235"/>
                  <a:gd name="T91" fmla="*/ 1141 h 2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35" h="2579">
                    <a:moveTo>
                      <a:pt x="2779" y="1141"/>
                    </a:moveTo>
                    <a:cubicBezTo>
                      <a:pt x="2726" y="1261"/>
                      <a:pt x="2676" y="1427"/>
                      <a:pt x="2599" y="1530"/>
                    </a:cubicBezTo>
                    <a:cubicBezTo>
                      <a:pt x="2568" y="1571"/>
                      <a:pt x="2539" y="1620"/>
                      <a:pt x="2504" y="1630"/>
                    </a:cubicBezTo>
                    <a:cubicBezTo>
                      <a:pt x="2468" y="1640"/>
                      <a:pt x="2441" y="1634"/>
                      <a:pt x="2424" y="1650"/>
                    </a:cubicBezTo>
                    <a:cubicBezTo>
                      <a:pt x="2393" y="1678"/>
                      <a:pt x="2386" y="1733"/>
                      <a:pt x="2367" y="1823"/>
                    </a:cubicBezTo>
                    <a:cubicBezTo>
                      <a:pt x="2358" y="1915"/>
                      <a:pt x="2356" y="1942"/>
                      <a:pt x="2325" y="2029"/>
                    </a:cubicBezTo>
                    <a:cubicBezTo>
                      <a:pt x="2315" y="2146"/>
                      <a:pt x="2319" y="2274"/>
                      <a:pt x="2335" y="2344"/>
                    </a:cubicBezTo>
                    <a:cubicBezTo>
                      <a:pt x="2342" y="2378"/>
                      <a:pt x="2346" y="2389"/>
                      <a:pt x="2371" y="2405"/>
                    </a:cubicBezTo>
                    <a:cubicBezTo>
                      <a:pt x="2410" y="2430"/>
                      <a:pt x="2425" y="2432"/>
                      <a:pt x="2460" y="2467"/>
                    </a:cubicBezTo>
                    <a:cubicBezTo>
                      <a:pt x="2487" y="2493"/>
                      <a:pt x="2514" y="2525"/>
                      <a:pt x="2482" y="2536"/>
                    </a:cubicBezTo>
                    <a:cubicBezTo>
                      <a:pt x="2460" y="2563"/>
                      <a:pt x="2467" y="2559"/>
                      <a:pt x="2432" y="2562"/>
                    </a:cubicBezTo>
                    <a:cubicBezTo>
                      <a:pt x="2314" y="2572"/>
                      <a:pt x="2260" y="2554"/>
                      <a:pt x="2222" y="2442"/>
                    </a:cubicBezTo>
                    <a:cubicBezTo>
                      <a:pt x="2175" y="2458"/>
                      <a:pt x="2162" y="2444"/>
                      <a:pt x="2170" y="2377"/>
                    </a:cubicBezTo>
                    <a:cubicBezTo>
                      <a:pt x="2184" y="2257"/>
                      <a:pt x="2189" y="2153"/>
                      <a:pt x="2195" y="2027"/>
                    </a:cubicBezTo>
                    <a:cubicBezTo>
                      <a:pt x="2167" y="1937"/>
                      <a:pt x="2164" y="1885"/>
                      <a:pt x="2160" y="1794"/>
                    </a:cubicBezTo>
                    <a:cubicBezTo>
                      <a:pt x="2157" y="1723"/>
                      <a:pt x="2153" y="1655"/>
                      <a:pt x="2134" y="1608"/>
                    </a:cubicBezTo>
                    <a:cubicBezTo>
                      <a:pt x="2113" y="1558"/>
                      <a:pt x="2062" y="1530"/>
                      <a:pt x="1980" y="1532"/>
                    </a:cubicBezTo>
                    <a:cubicBezTo>
                      <a:pt x="1808" y="1537"/>
                      <a:pt x="1613" y="1633"/>
                      <a:pt x="1416" y="1642"/>
                    </a:cubicBezTo>
                    <a:cubicBezTo>
                      <a:pt x="1166" y="1653"/>
                      <a:pt x="1075" y="1559"/>
                      <a:pt x="996" y="1476"/>
                    </a:cubicBezTo>
                    <a:cubicBezTo>
                      <a:pt x="919" y="1395"/>
                      <a:pt x="853" y="1324"/>
                      <a:pt x="660" y="1371"/>
                    </a:cubicBezTo>
                    <a:cubicBezTo>
                      <a:pt x="619" y="1448"/>
                      <a:pt x="573" y="1525"/>
                      <a:pt x="519" y="1582"/>
                    </a:cubicBezTo>
                    <a:cubicBezTo>
                      <a:pt x="457" y="1647"/>
                      <a:pt x="368" y="1705"/>
                      <a:pt x="303" y="1772"/>
                    </a:cubicBezTo>
                    <a:cubicBezTo>
                      <a:pt x="207" y="1872"/>
                      <a:pt x="182" y="2089"/>
                      <a:pt x="178" y="2221"/>
                    </a:cubicBezTo>
                    <a:cubicBezTo>
                      <a:pt x="177" y="2277"/>
                      <a:pt x="180" y="2315"/>
                      <a:pt x="193" y="2361"/>
                    </a:cubicBezTo>
                    <a:cubicBezTo>
                      <a:pt x="202" y="2392"/>
                      <a:pt x="231" y="2397"/>
                      <a:pt x="257" y="2418"/>
                    </a:cubicBezTo>
                    <a:cubicBezTo>
                      <a:pt x="275" y="2433"/>
                      <a:pt x="338" y="2513"/>
                      <a:pt x="327" y="2542"/>
                    </a:cubicBezTo>
                    <a:cubicBezTo>
                      <a:pt x="325" y="2549"/>
                      <a:pt x="323" y="2549"/>
                      <a:pt x="310" y="2549"/>
                    </a:cubicBezTo>
                    <a:cubicBezTo>
                      <a:pt x="307" y="2579"/>
                      <a:pt x="216" y="2576"/>
                      <a:pt x="158" y="2563"/>
                    </a:cubicBezTo>
                    <a:cubicBezTo>
                      <a:pt x="69" y="2544"/>
                      <a:pt x="65" y="2478"/>
                      <a:pt x="62" y="2398"/>
                    </a:cubicBezTo>
                    <a:cubicBezTo>
                      <a:pt x="0" y="2435"/>
                      <a:pt x="1" y="2395"/>
                      <a:pt x="11" y="2331"/>
                    </a:cubicBezTo>
                    <a:cubicBezTo>
                      <a:pt x="21" y="2272"/>
                      <a:pt x="39" y="2191"/>
                      <a:pt x="44" y="2149"/>
                    </a:cubicBezTo>
                    <a:cubicBezTo>
                      <a:pt x="56" y="2061"/>
                      <a:pt x="60" y="1973"/>
                      <a:pt x="52" y="1881"/>
                    </a:cubicBezTo>
                    <a:cubicBezTo>
                      <a:pt x="50" y="1845"/>
                      <a:pt x="47" y="1800"/>
                      <a:pt x="51" y="1771"/>
                    </a:cubicBezTo>
                    <a:cubicBezTo>
                      <a:pt x="56" y="1744"/>
                      <a:pt x="69" y="1722"/>
                      <a:pt x="88" y="1693"/>
                    </a:cubicBezTo>
                    <a:cubicBezTo>
                      <a:pt x="106" y="1666"/>
                      <a:pt x="113" y="1645"/>
                      <a:pt x="124" y="1625"/>
                    </a:cubicBezTo>
                    <a:cubicBezTo>
                      <a:pt x="161" y="1562"/>
                      <a:pt x="173" y="1516"/>
                      <a:pt x="205" y="1379"/>
                    </a:cubicBezTo>
                    <a:cubicBezTo>
                      <a:pt x="163" y="1225"/>
                      <a:pt x="97" y="1037"/>
                      <a:pt x="69" y="888"/>
                    </a:cubicBezTo>
                    <a:cubicBezTo>
                      <a:pt x="20" y="623"/>
                      <a:pt x="60" y="515"/>
                      <a:pt x="121" y="443"/>
                    </a:cubicBezTo>
                    <a:cubicBezTo>
                      <a:pt x="221" y="325"/>
                      <a:pt x="447" y="353"/>
                      <a:pt x="872" y="316"/>
                    </a:cubicBezTo>
                    <a:cubicBezTo>
                      <a:pt x="922" y="312"/>
                      <a:pt x="956" y="324"/>
                      <a:pt x="1006" y="330"/>
                    </a:cubicBezTo>
                    <a:cubicBezTo>
                      <a:pt x="1290" y="365"/>
                      <a:pt x="1558" y="355"/>
                      <a:pt x="1851" y="340"/>
                    </a:cubicBezTo>
                    <a:cubicBezTo>
                      <a:pt x="2098" y="293"/>
                      <a:pt x="2150" y="248"/>
                      <a:pt x="2394" y="296"/>
                    </a:cubicBezTo>
                    <a:cubicBezTo>
                      <a:pt x="2671" y="223"/>
                      <a:pt x="2838" y="105"/>
                      <a:pt x="3155" y="0"/>
                    </a:cubicBezTo>
                    <a:lnTo>
                      <a:pt x="3235" y="604"/>
                    </a:lnTo>
                    <a:cubicBezTo>
                      <a:pt x="3031" y="581"/>
                      <a:pt x="3004" y="854"/>
                      <a:pt x="2900" y="999"/>
                    </a:cubicBezTo>
                    <a:cubicBezTo>
                      <a:pt x="2861" y="1053"/>
                      <a:pt x="2798" y="1099"/>
                      <a:pt x="2779" y="1141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1" name="Freeform 55"/>
              <p:cNvSpPr>
                <a:spLocks noEditPoints="1"/>
              </p:cNvSpPr>
              <p:nvPr/>
            </p:nvSpPr>
            <p:spPr bwMode="auto">
              <a:xfrm>
                <a:off x="3461" y="1703"/>
                <a:ext cx="573" cy="47"/>
              </a:xfrm>
              <a:custGeom>
                <a:avLst/>
                <a:gdLst>
                  <a:gd name="T0" fmla="*/ 2418 w 2509"/>
                  <a:gd name="T1" fmla="*/ 59 h 202"/>
                  <a:gd name="T2" fmla="*/ 2455 w 2509"/>
                  <a:gd name="T3" fmla="*/ 90 h 202"/>
                  <a:gd name="T4" fmla="*/ 2477 w 2509"/>
                  <a:gd name="T5" fmla="*/ 159 h 202"/>
                  <a:gd name="T6" fmla="*/ 2427 w 2509"/>
                  <a:gd name="T7" fmla="*/ 185 h 202"/>
                  <a:gd name="T8" fmla="*/ 2227 w 2509"/>
                  <a:gd name="T9" fmla="*/ 91 h 202"/>
                  <a:gd name="T10" fmla="*/ 2307 w 2509"/>
                  <a:gd name="T11" fmla="*/ 101 h 202"/>
                  <a:gd name="T12" fmla="*/ 2418 w 2509"/>
                  <a:gd name="T13" fmla="*/ 59 h 202"/>
                  <a:gd name="T14" fmla="*/ 2212 w 2509"/>
                  <a:gd name="T15" fmla="*/ 67 h 202"/>
                  <a:gd name="T16" fmla="*/ 2212 w 2509"/>
                  <a:gd name="T17" fmla="*/ 67 h 202"/>
                  <a:gd name="T18" fmla="*/ 2163 w 2509"/>
                  <a:gd name="T19" fmla="*/ 24 h 202"/>
                  <a:gd name="T20" fmla="*/ 2210 w 2509"/>
                  <a:gd name="T21" fmla="*/ 45 h 202"/>
                  <a:gd name="T22" fmla="*/ 2212 w 2509"/>
                  <a:gd name="T23" fmla="*/ 67 h 202"/>
                  <a:gd name="T24" fmla="*/ 261 w 2509"/>
                  <a:gd name="T25" fmla="*/ 50 h 202"/>
                  <a:gd name="T26" fmla="*/ 261 w 2509"/>
                  <a:gd name="T27" fmla="*/ 50 h 202"/>
                  <a:gd name="T28" fmla="*/ 322 w 2509"/>
                  <a:gd name="T29" fmla="*/ 165 h 202"/>
                  <a:gd name="T30" fmla="*/ 305 w 2509"/>
                  <a:gd name="T31" fmla="*/ 172 h 202"/>
                  <a:gd name="T32" fmla="*/ 153 w 2509"/>
                  <a:gd name="T33" fmla="*/ 186 h 202"/>
                  <a:gd name="T34" fmla="*/ 61 w 2509"/>
                  <a:gd name="T35" fmla="*/ 79 h 202"/>
                  <a:gd name="T36" fmla="*/ 148 w 2509"/>
                  <a:gd name="T37" fmla="*/ 90 h 202"/>
                  <a:gd name="T38" fmla="*/ 261 w 2509"/>
                  <a:gd name="T39" fmla="*/ 50 h 202"/>
                  <a:gd name="T40" fmla="*/ 49 w 2509"/>
                  <a:gd name="T41" fmla="*/ 26 h 202"/>
                  <a:gd name="T42" fmla="*/ 49 w 2509"/>
                  <a:gd name="T43" fmla="*/ 26 h 202"/>
                  <a:gd name="T44" fmla="*/ 1 w 2509"/>
                  <a:gd name="T45" fmla="*/ 0 h 202"/>
                  <a:gd name="T46" fmla="*/ 49 w 2509"/>
                  <a:gd name="T47" fmla="*/ 26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9" h="202">
                    <a:moveTo>
                      <a:pt x="2418" y="59"/>
                    </a:moveTo>
                    <a:cubicBezTo>
                      <a:pt x="2429" y="66"/>
                      <a:pt x="2440" y="75"/>
                      <a:pt x="2455" y="90"/>
                    </a:cubicBezTo>
                    <a:cubicBezTo>
                      <a:pt x="2482" y="116"/>
                      <a:pt x="2509" y="148"/>
                      <a:pt x="2477" y="159"/>
                    </a:cubicBezTo>
                    <a:cubicBezTo>
                      <a:pt x="2455" y="186"/>
                      <a:pt x="2462" y="182"/>
                      <a:pt x="2427" y="185"/>
                    </a:cubicBezTo>
                    <a:cubicBezTo>
                      <a:pt x="2318" y="195"/>
                      <a:pt x="2264" y="180"/>
                      <a:pt x="2227" y="91"/>
                    </a:cubicBezTo>
                    <a:cubicBezTo>
                      <a:pt x="2244" y="83"/>
                      <a:pt x="2274" y="94"/>
                      <a:pt x="2307" y="101"/>
                    </a:cubicBezTo>
                    <a:cubicBezTo>
                      <a:pt x="2407" y="122"/>
                      <a:pt x="2424" y="117"/>
                      <a:pt x="2418" y="59"/>
                    </a:cubicBezTo>
                    <a:close/>
                    <a:moveTo>
                      <a:pt x="2212" y="67"/>
                    </a:moveTo>
                    <a:lnTo>
                      <a:pt x="2212" y="67"/>
                    </a:lnTo>
                    <a:cubicBezTo>
                      <a:pt x="2175" y="78"/>
                      <a:pt x="2161" y="68"/>
                      <a:pt x="2163" y="24"/>
                    </a:cubicBezTo>
                    <a:cubicBezTo>
                      <a:pt x="2178" y="32"/>
                      <a:pt x="2192" y="39"/>
                      <a:pt x="2210" y="45"/>
                    </a:cubicBezTo>
                    <a:cubicBezTo>
                      <a:pt x="2210" y="45"/>
                      <a:pt x="2211" y="55"/>
                      <a:pt x="2212" y="67"/>
                    </a:cubicBezTo>
                    <a:close/>
                    <a:moveTo>
                      <a:pt x="261" y="50"/>
                    </a:moveTo>
                    <a:lnTo>
                      <a:pt x="261" y="50"/>
                    </a:lnTo>
                    <a:cubicBezTo>
                      <a:pt x="285" y="76"/>
                      <a:pt x="332" y="140"/>
                      <a:pt x="322" y="165"/>
                    </a:cubicBezTo>
                    <a:cubicBezTo>
                      <a:pt x="320" y="172"/>
                      <a:pt x="318" y="172"/>
                      <a:pt x="305" y="172"/>
                    </a:cubicBezTo>
                    <a:cubicBezTo>
                      <a:pt x="302" y="202"/>
                      <a:pt x="211" y="199"/>
                      <a:pt x="153" y="186"/>
                    </a:cubicBezTo>
                    <a:cubicBezTo>
                      <a:pt x="86" y="172"/>
                      <a:pt x="68" y="132"/>
                      <a:pt x="61" y="79"/>
                    </a:cubicBezTo>
                    <a:cubicBezTo>
                      <a:pt x="78" y="64"/>
                      <a:pt x="110" y="79"/>
                      <a:pt x="148" y="90"/>
                    </a:cubicBezTo>
                    <a:cubicBezTo>
                      <a:pt x="249" y="117"/>
                      <a:pt x="265" y="112"/>
                      <a:pt x="261" y="50"/>
                    </a:cubicBezTo>
                    <a:close/>
                    <a:moveTo>
                      <a:pt x="49" y="26"/>
                    </a:moveTo>
                    <a:lnTo>
                      <a:pt x="49" y="26"/>
                    </a:lnTo>
                    <a:cubicBezTo>
                      <a:pt x="10" y="46"/>
                      <a:pt x="0" y="32"/>
                      <a:pt x="1" y="0"/>
                    </a:cubicBezTo>
                    <a:cubicBezTo>
                      <a:pt x="16" y="10"/>
                      <a:pt x="30" y="18"/>
                      <a:pt x="49" y="26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2" name="Freeform 56"/>
              <p:cNvSpPr>
                <a:spLocks/>
              </p:cNvSpPr>
              <p:nvPr/>
            </p:nvSpPr>
            <p:spPr bwMode="auto">
              <a:xfrm>
                <a:off x="4158" y="1146"/>
                <a:ext cx="161" cy="195"/>
              </a:xfrm>
              <a:custGeom>
                <a:avLst/>
                <a:gdLst>
                  <a:gd name="T0" fmla="*/ 386 w 706"/>
                  <a:gd name="T1" fmla="*/ 742 h 856"/>
                  <a:gd name="T2" fmla="*/ 622 w 706"/>
                  <a:gd name="T3" fmla="*/ 806 h 856"/>
                  <a:gd name="T4" fmla="*/ 610 w 706"/>
                  <a:gd name="T5" fmla="*/ 606 h 856"/>
                  <a:gd name="T6" fmla="*/ 526 w 706"/>
                  <a:gd name="T7" fmla="*/ 467 h 856"/>
                  <a:gd name="T8" fmla="*/ 476 w 706"/>
                  <a:gd name="T9" fmla="*/ 252 h 856"/>
                  <a:gd name="T10" fmla="*/ 401 w 706"/>
                  <a:gd name="T11" fmla="*/ 168 h 856"/>
                  <a:gd name="T12" fmla="*/ 56 w 706"/>
                  <a:gd name="T13" fmla="*/ 295 h 856"/>
                  <a:gd name="T14" fmla="*/ 3 w 706"/>
                  <a:gd name="T15" fmla="*/ 554 h 856"/>
                  <a:gd name="T16" fmla="*/ 144 w 706"/>
                  <a:gd name="T17" fmla="*/ 692 h 856"/>
                  <a:gd name="T18" fmla="*/ 386 w 706"/>
                  <a:gd name="T19" fmla="*/ 74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6" h="856">
                    <a:moveTo>
                      <a:pt x="386" y="742"/>
                    </a:moveTo>
                    <a:cubicBezTo>
                      <a:pt x="489" y="788"/>
                      <a:pt x="566" y="856"/>
                      <a:pt x="622" y="806"/>
                    </a:cubicBezTo>
                    <a:cubicBezTo>
                      <a:pt x="706" y="730"/>
                      <a:pt x="696" y="658"/>
                      <a:pt x="610" y="606"/>
                    </a:cubicBezTo>
                    <a:cubicBezTo>
                      <a:pt x="583" y="561"/>
                      <a:pt x="550" y="511"/>
                      <a:pt x="526" y="467"/>
                    </a:cubicBezTo>
                    <a:cubicBezTo>
                      <a:pt x="467" y="360"/>
                      <a:pt x="515" y="321"/>
                      <a:pt x="476" y="252"/>
                    </a:cubicBezTo>
                    <a:cubicBezTo>
                      <a:pt x="452" y="208"/>
                      <a:pt x="428" y="202"/>
                      <a:pt x="401" y="168"/>
                    </a:cubicBezTo>
                    <a:cubicBezTo>
                      <a:pt x="273" y="0"/>
                      <a:pt x="78" y="7"/>
                      <a:pt x="56" y="295"/>
                    </a:cubicBezTo>
                    <a:cubicBezTo>
                      <a:pt x="52" y="356"/>
                      <a:pt x="0" y="510"/>
                      <a:pt x="3" y="554"/>
                    </a:cubicBezTo>
                    <a:cubicBezTo>
                      <a:pt x="8" y="637"/>
                      <a:pt x="49" y="678"/>
                      <a:pt x="144" y="692"/>
                    </a:cubicBezTo>
                    <a:cubicBezTo>
                      <a:pt x="224" y="704"/>
                      <a:pt x="317" y="740"/>
                      <a:pt x="386" y="742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3" name="Freeform 57"/>
              <p:cNvSpPr>
                <a:spLocks/>
              </p:cNvSpPr>
              <p:nvPr/>
            </p:nvSpPr>
            <p:spPr bwMode="auto">
              <a:xfrm>
                <a:off x="4211" y="1120"/>
                <a:ext cx="96" cy="86"/>
              </a:xfrm>
              <a:custGeom>
                <a:avLst/>
                <a:gdLst>
                  <a:gd name="T0" fmla="*/ 276 w 421"/>
                  <a:gd name="T1" fmla="*/ 0 h 378"/>
                  <a:gd name="T2" fmla="*/ 163 w 421"/>
                  <a:gd name="T3" fmla="*/ 137 h 378"/>
                  <a:gd name="T4" fmla="*/ 106 w 421"/>
                  <a:gd name="T5" fmla="*/ 354 h 378"/>
                  <a:gd name="T6" fmla="*/ 225 w 421"/>
                  <a:gd name="T7" fmla="*/ 317 h 378"/>
                  <a:gd name="T8" fmla="*/ 248 w 421"/>
                  <a:gd name="T9" fmla="*/ 212 h 378"/>
                  <a:gd name="T10" fmla="*/ 276 w 421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378">
                    <a:moveTo>
                      <a:pt x="276" y="0"/>
                    </a:moveTo>
                    <a:cubicBezTo>
                      <a:pt x="336" y="112"/>
                      <a:pt x="251" y="111"/>
                      <a:pt x="163" y="137"/>
                    </a:cubicBezTo>
                    <a:cubicBezTo>
                      <a:pt x="0" y="184"/>
                      <a:pt x="40" y="277"/>
                      <a:pt x="106" y="354"/>
                    </a:cubicBezTo>
                    <a:cubicBezTo>
                      <a:pt x="133" y="378"/>
                      <a:pt x="224" y="351"/>
                      <a:pt x="225" y="317"/>
                    </a:cubicBezTo>
                    <a:cubicBezTo>
                      <a:pt x="174" y="255"/>
                      <a:pt x="149" y="240"/>
                      <a:pt x="248" y="212"/>
                    </a:cubicBezTo>
                    <a:cubicBezTo>
                      <a:pt x="327" y="189"/>
                      <a:pt x="421" y="106"/>
                      <a:pt x="276" y="0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4" name="Freeform 58"/>
              <p:cNvSpPr>
                <a:spLocks/>
              </p:cNvSpPr>
              <p:nvPr/>
            </p:nvSpPr>
            <p:spPr bwMode="auto">
              <a:xfrm>
                <a:off x="4164" y="1143"/>
                <a:ext cx="161" cy="193"/>
              </a:xfrm>
              <a:custGeom>
                <a:avLst/>
                <a:gdLst>
                  <a:gd name="T0" fmla="*/ 386 w 706"/>
                  <a:gd name="T1" fmla="*/ 767 h 846"/>
                  <a:gd name="T2" fmla="*/ 621 w 706"/>
                  <a:gd name="T3" fmla="*/ 796 h 846"/>
                  <a:gd name="T4" fmla="*/ 609 w 706"/>
                  <a:gd name="T5" fmla="*/ 596 h 846"/>
                  <a:gd name="T6" fmla="*/ 525 w 706"/>
                  <a:gd name="T7" fmla="*/ 457 h 846"/>
                  <a:gd name="T8" fmla="*/ 476 w 706"/>
                  <a:gd name="T9" fmla="*/ 241 h 846"/>
                  <a:gd name="T10" fmla="*/ 401 w 706"/>
                  <a:gd name="T11" fmla="*/ 157 h 846"/>
                  <a:gd name="T12" fmla="*/ 319 w 706"/>
                  <a:gd name="T13" fmla="*/ 7 h 846"/>
                  <a:gd name="T14" fmla="*/ 185 w 706"/>
                  <a:gd name="T15" fmla="*/ 38 h 846"/>
                  <a:gd name="T16" fmla="*/ 58 w 706"/>
                  <a:gd name="T17" fmla="*/ 90 h 846"/>
                  <a:gd name="T18" fmla="*/ 20 w 706"/>
                  <a:gd name="T19" fmla="*/ 379 h 846"/>
                  <a:gd name="T20" fmla="*/ 2 w 706"/>
                  <a:gd name="T21" fmla="*/ 544 h 846"/>
                  <a:gd name="T22" fmla="*/ 135 w 706"/>
                  <a:gd name="T23" fmla="*/ 697 h 846"/>
                  <a:gd name="T24" fmla="*/ 386 w 706"/>
                  <a:gd name="T25" fmla="*/ 767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6" h="846">
                    <a:moveTo>
                      <a:pt x="386" y="767"/>
                    </a:moveTo>
                    <a:cubicBezTo>
                      <a:pt x="488" y="814"/>
                      <a:pt x="565" y="846"/>
                      <a:pt x="621" y="796"/>
                    </a:cubicBezTo>
                    <a:cubicBezTo>
                      <a:pt x="706" y="719"/>
                      <a:pt x="696" y="648"/>
                      <a:pt x="609" y="596"/>
                    </a:cubicBezTo>
                    <a:cubicBezTo>
                      <a:pt x="583" y="551"/>
                      <a:pt x="549" y="501"/>
                      <a:pt x="525" y="457"/>
                    </a:cubicBezTo>
                    <a:cubicBezTo>
                      <a:pt x="466" y="350"/>
                      <a:pt x="514" y="311"/>
                      <a:pt x="476" y="241"/>
                    </a:cubicBezTo>
                    <a:cubicBezTo>
                      <a:pt x="451" y="197"/>
                      <a:pt x="422" y="195"/>
                      <a:pt x="401" y="157"/>
                    </a:cubicBezTo>
                    <a:cubicBezTo>
                      <a:pt x="356" y="77"/>
                      <a:pt x="346" y="17"/>
                      <a:pt x="319" y="7"/>
                    </a:cubicBezTo>
                    <a:cubicBezTo>
                      <a:pt x="301" y="0"/>
                      <a:pt x="259" y="4"/>
                      <a:pt x="185" y="38"/>
                    </a:cubicBezTo>
                    <a:cubicBezTo>
                      <a:pt x="150" y="55"/>
                      <a:pt x="64" y="74"/>
                      <a:pt x="58" y="90"/>
                    </a:cubicBezTo>
                    <a:cubicBezTo>
                      <a:pt x="26" y="169"/>
                      <a:pt x="27" y="279"/>
                      <a:pt x="20" y="379"/>
                    </a:cubicBezTo>
                    <a:cubicBezTo>
                      <a:pt x="15" y="440"/>
                      <a:pt x="0" y="500"/>
                      <a:pt x="2" y="544"/>
                    </a:cubicBezTo>
                    <a:cubicBezTo>
                      <a:pt x="8" y="627"/>
                      <a:pt x="45" y="660"/>
                      <a:pt x="135" y="697"/>
                    </a:cubicBezTo>
                    <a:cubicBezTo>
                      <a:pt x="200" y="723"/>
                      <a:pt x="316" y="765"/>
                      <a:pt x="386" y="767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5" name="Freeform 59"/>
              <p:cNvSpPr>
                <a:spLocks/>
              </p:cNvSpPr>
              <p:nvPr/>
            </p:nvSpPr>
            <p:spPr bwMode="auto">
              <a:xfrm>
                <a:off x="4265" y="1278"/>
                <a:ext cx="58" cy="53"/>
              </a:xfrm>
              <a:custGeom>
                <a:avLst/>
                <a:gdLst>
                  <a:gd name="T0" fmla="*/ 50 w 251"/>
                  <a:gd name="T1" fmla="*/ 220 h 235"/>
                  <a:gd name="T2" fmla="*/ 177 w 251"/>
                  <a:gd name="T3" fmla="*/ 205 h 235"/>
                  <a:gd name="T4" fmla="*/ 216 w 251"/>
                  <a:gd name="T5" fmla="*/ 48 h 235"/>
                  <a:gd name="T6" fmla="*/ 165 w 251"/>
                  <a:gd name="T7" fmla="*/ 8 h 235"/>
                  <a:gd name="T8" fmla="*/ 24 w 251"/>
                  <a:gd name="T9" fmla="*/ 93 h 235"/>
                  <a:gd name="T10" fmla="*/ 50 w 251"/>
                  <a:gd name="T11" fmla="*/ 22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35">
                    <a:moveTo>
                      <a:pt x="50" y="220"/>
                    </a:moveTo>
                    <a:cubicBezTo>
                      <a:pt x="101" y="235"/>
                      <a:pt x="143" y="235"/>
                      <a:pt x="177" y="205"/>
                    </a:cubicBezTo>
                    <a:cubicBezTo>
                      <a:pt x="240" y="148"/>
                      <a:pt x="251" y="94"/>
                      <a:pt x="216" y="48"/>
                    </a:cubicBezTo>
                    <a:cubicBezTo>
                      <a:pt x="206" y="36"/>
                      <a:pt x="179" y="10"/>
                      <a:pt x="165" y="8"/>
                    </a:cubicBezTo>
                    <a:cubicBezTo>
                      <a:pt x="119" y="0"/>
                      <a:pt x="51" y="16"/>
                      <a:pt x="24" y="93"/>
                    </a:cubicBezTo>
                    <a:cubicBezTo>
                      <a:pt x="11" y="128"/>
                      <a:pt x="0" y="184"/>
                      <a:pt x="50" y="220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6" name="Freeform 60"/>
              <p:cNvSpPr>
                <a:spLocks/>
              </p:cNvSpPr>
              <p:nvPr/>
            </p:nvSpPr>
            <p:spPr bwMode="auto">
              <a:xfrm>
                <a:off x="4176" y="1095"/>
                <a:ext cx="96" cy="86"/>
              </a:xfrm>
              <a:custGeom>
                <a:avLst/>
                <a:gdLst>
                  <a:gd name="T0" fmla="*/ 276 w 421"/>
                  <a:gd name="T1" fmla="*/ 0 h 377"/>
                  <a:gd name="T2" fmla="*/ 163 w 421"/>
                  <a:gd name="T3" fmla="*/ 137 h 377"/>
                  <a:gd name="T4" fmla="*/ 105 w 421"/>
                  <a:gd name="T5" fmla="*/ 354 h 377"/>
                  <a:gd name="T6" fmla="*/ 225 w 421"/>
                  <a:gd name="T7" fmla="*/ 317 h 377"/>
                  <a:gd name="T8" fmla="*/ 247 w 421"/>
                  <a:gd name="T9" fmla="*/ 212 h 377"/>
                  <a:gd name="T10" fmla="*/ 276 w 421"/>
                  <a:gd name="T11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377">
                    <a:moveTo>
                      <a:pt x="276" y="0"/>
                    </a:moveTo>
                    <a:cubicBezTo>
                      <a:pt x="336" y="112"/>
                      <a:pt x="251" y="111"/>
                      <a:pt x="163" y="137"/>
                    </a:cubicBezTo>
                    <a:cubicBezTo>
                      <a:pt x="0" y="184"/>
                      <a:pt x="40" y="277"/>
                      <a:pt x="105" y="354"/>
                    </a:cubicBezTo>
                    <a:cubicBezTo>
                      <a:pt x="133" y="377"/>
                      <a:pt x="224" y="351"/>
                      <a:pt x="225" y="317"/>
                    </a:cubicBezTo>
                    <a:cubicBezTo>
                      <a:pt x="174" y="255"/>
                      <a:pt x="149" y="240"/>
                      <a:pt x="247" y="212"/>
                    </a:cubicBezTo>
                    <a:cubicBezTo>
                      <a:pt x="327" y="189"/>
                      <a:pt x="421" y="106"/>
                      <a:pt x="276" y="0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7" name="Freeform 61"/>
              <p:cNvSpPr>
                <a:spLocks/>
              </p:cNvSpPr>
              <p:nvPr/>
            </p:nvSpPr>
            <p:spPr bwMode="auto">
              <a:xfrm>
                <a:off x="4122" y="1175"/>
                <a:ext cx="71" cy="42"/>
              </a:xfrm>
              <a:custGeom>
                <a:avLst/>
                <a:gdLst>
                  <a:gd name="T0" fmla="*/ 310 w 314"/>
                  <a:gd name="T1" fmla="*/ 21 h 186"/>
                  <a:gd name="T2" fmla="*/ 80 w 314"/>
                  <a:gd name="T3" fmla="*/ 0 h 186"/>
                  <a:gd name="T4" fmla="*/ 0 w 314"/>
                  <a:gd name="T5" fmla="*/ 36 h 186"/>
                  <a:gd name="T6" fmla="*/ 98 w 314"/>
                  <a:gd name="T7" fmla="*/ 163 h 186"/>
                  <a:gd name="T8" fmla="*/ 281 w 314"/>
                  <a:gd name="T9" fmla="*/ 130 h 186"/>
                  <a:gd name="T10" fmla="*/ 310 w 314"/>
                  <a:gd name="T1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186">
                    <a:moveTo>
                      <a:pt x="310" y="21"/>
                    </a:moveTo>
                    <a:lnTo>
                      <a:pt x="80" y="0"/>
                    </a:lnTo>
                    <a:lnTo>
                      <a:pt x="0" y="36"/>
                    </a:lnTo>
                    <a:cubicBezTo>
                      <a:pt x="41" y="77"/>
                      <a:pt x="57" y="137"/>
                      <a:pt x="98" y="163"/>
                    </a:cubicBezTo>
                    <a:cubicBezTo>
                      <a:pt x="134" y="186"/>
                      <a:pt x="191" y="181"/>
                      <a:pt x="281" y="130"/>
                    </a:cubicBezTo>
                    <a:cubicBezTo>
                      <a:pt x="297" y="104"/>
                      <a:pt x="314" y="74"/>
                      <a:pt x="310" y="21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8" name="Freeform 62"/>
              <p:cNvSpPr>
                <a:spLocks/>
              </p:cNvSpPr>
              <p:nvPr/>
            </p:nvSpPr>
            <p:spPr bwMode="auto">
              <a:xfrm>
                <a:off x="3607" y="1273"/>
                <a:ext cx="97" cy="208"/>
              </a:xfrm>
              <a:custGeom>
                <a:avLst/>
                <a:gdLst>
                  <a:gd name="T0" fmla="*/ 0 w 424"/>
                  <a:gd name="T1" fmla="*/ 912 h 912"/>
                  <a:gd name="T2" fmla="*/ 134 w 424"/>
                  <a:gd name="T3" fmla="*/ 865 h 912"/>
                  <a:gd name="T4" fmla="*/ 318 w 424"/>
                  <a:gd name="T5" fmla="*/ 218 h 912"/>
                  <a:gd name="T6" fmla="*/ 424 w 424"/>
                  <a:gd name="T7" fmla="*/ 0 h 912"/>
                  <a:gd name="T8" fmla="*/ 274 w 424"/>
                  <a:gd name="T9" fmla="*/ 206 h 912"/>
                  <a:gd name="T10" fmla="*/ 0 w 424"/>
                  <a:gd name="T11" fmla="*/ 912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4" h="912">
                    <a:moveTo>
                      <a:pt x="0" y="912"/>
                    </a:moveTo>
                    <a:cubicBezTo>
                      <a:pt x="63" y="867"/>
                      <a:pt x="56" y="874"/>
                      <a:pt x="134" y="865"/>
                    </a:cubicBezTo>
                    <a:cubicBezTo>
                      <a:pt x="322" y="544"/>
                      <a:pt x="256" y="598"/>
                      <a:pt x="318" y="218"/>
                    </a:cubicBezTo>
                    <a:cubicBezTo>
                      <a:pt x="334" y="122"/>
                      <a:pt x="346" y="37"/>
                      <a:pt x="424" y="0"/>
                    </a:cubicBezTo>
                    <a:cubicBezTo>
                      <a:pt x="321" y="5"/>
                      <a:pt x="290" y="97"/>
                      <a:pt x="274" y="206"/>
                    </a:cubicBezTo>
                    <a:cubicBezTo>
                      <a:pt x="197" y="749"/>
                      <a:pt x="227" y="519"/>
                      <a:pt x="0" y="912"/>
                    </a:cubicBezTo>
                    <a:close/>
                  </a:path>
                </a:pathLst>
              </a:custGeom>
              <a:solidFill>
                <a:srgbClr val="E6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79" name="Freeform 63"/>
              <p:cNvSpPr>
                <a:spLocks/>
              </p:cNvSpPr>
              <p:nvPr/>
            </p:nvSpPr>
            <p:spPr bwMode="auto">
              <a:xfrm>
                <a:off x="3607" y="1273"/>
                <a:ext cx="97" cy="208"/>
              </a:xfrm>
              <a:custGeom>
                <a:avLst/>
                <a:gdLst>
                  <a:gd name="T0" fmla="*/ 0 w 425"/>
                  <a:gd name="T1" fmla="*/ 911 h 911"/>
                  <a:gd name="T2" fmla="*/ 135 w 425"/>
                  <a:gd name="T3" fmla="*/ 865 h 911"/>
                  <a:gd name="T4" fmla="*/ 319 w 425"/>
                  <a:gd name="T5" fmla="*/ 218 h 911"/>
                  <a:gd name="T6" fmla="*/ 425 w 425"/>
                  <a:gd name="T7" fmla="*/ 0 h 911"/>
                  <a:gd name="T8" fmla="*/ 275 w 425"/>
                  <a:gd name="T9" fmla="*/ 206 h 911"/>
                  <a:gd name="T10" fmla="*/ 0 w 425"/>
                  <a:gd name="T11" fmla="*/ 911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5" h="911">
                    <a:moveTo>
                      <a:pt x="0" y="911"/>
                    </a:moveTo>
                    <a:cubicBezTo>
                      <a:pt x="64" y="866"/>
                      <a:pt x="57" y="874"/>
                      <a:pt x="135" y="865"/>
                    </a:cubicBezTo>
                    <a:cubicBezTo>
                      <a:pt x="323" y="544"/>
                      <a:pt x="257" y="598"/>
                      <a:pt x="319" y="218"/>
                    </a:cubicBezTo>
                    <a:cubicBezTo>
                      <a:pt x="335" y="122"/>
                      <a:pt x="347" y="37"/>
                      <a:pt x="425" y="0"/>
                    </a:cubicBezTo>
                    <a:cubicBezTo>
                      <a:pt x="322" y="5"/>
                      <a:pt x="291" y="97"/>
                      <a:pt x="275" y="206"/>
                    </a:cubicBezTo>
                    <a:cubicBezTo>
                      <a:pt x="198" y="749"/>
                      <a:pt x="228" y="518"/>
                      <a:pt x="0" y="911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0" name="Freeform 64"/>
              <p:cNvSpPr>
                <a:spLocks/>
              </p:cNvSpPr>
              <p:nvPr/>
            </p:nvSpPr>
            <p:spPr bwMode="auto">
              <a:xfrm>
                <a:off x="3419" y="1239"/>
                <a:ext cx="152" cy="419"/>
              </a:xfrm>
              <a:custGeom>
                <a:avLst/>
                <a:gdLst>
                  <a:gd name="T0" fmla="*/ 569 w 666"/>
                  <a:gd name="T1" fmla="*/ 0 h 1837"/>
                  <a:gd name="T2" fmla="*/ 175 w 666"/>
                  <a:gd name="T3" fmla="*/ 162 h 1837"/>
                  <a:gd name="T4" fmla="*/ 135 w 666"/>
                  <a:gd name="T5" fmla="*/ 1185 h 1837"/>
                  <a:gd name="T6" fmla="*/ 91 w 666"/>
                  <a:gd name="T7" fmla="*/ 1640 h 1837"/>
                  <a:gd name="T8" fmla="*/ 163 w 666"/>
                  <a:gd name="T9" fmla="*/ 1837 h 1837"/>
                  <a:gd name="T10" fmla="*/ 210 w 666"/>
                  <a:gd name="T11" fmla="*/ 1542 h 1837"/>
                  <a:gd name="T12" fmla="*/ 188 w 666"/>
                  <a:gd name="T13" fmla="*/ 1176 h 1837"/>
                  <a:gd name="T14" fmla="*/ 195 w 666"/>
                  <a:gd name="T15" fmla="*/ 493 h 1837"/>
                  <a:gd name="T16" fmla="*/ 257 w 666"/>
                  <a:gd name="T17" fmla="*/ 250 h 1837"/>
                  <a:gd name="T18" fmla="*/ 666 w 666"/>
                  <a:gd name="T19" fmla="*/ 105 h 1837"/>
                  <a:gd name="T20" fmla="*/ 569 w 666"/>
                  <a:gd name="T21" fmla="*/ 0 h 1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6" h="1837">
                    <a:moveTo>
                      <a:pt x="569" y="0"/>
                    </a:moveTo>
                    <a:cubicBezTo>
                      <a:pt x="346" y="22"/>
                      <a:pt x="240" y="49"/>
                      <a:pt x="175" y="162"/>
                    </a:cubicBezTo>
                    <a:cubicBezTo>
                      <a:pt x="58" y="365"/>
                      <a:pt x="133" y="766"/>
                      <a:pt x="135" y="1185"/>
                    </a:cubicBezTo>
                    <a:cubicBezTo>
                      <a:pt x="91" y="1346"/>
                      <a:pt x="0" y="1497"/>
                      <a:pt x="91" y="1640"/>
                    </a:cubicBezTo>
                    <a:cubicBezTo>
                      <a:pt x="88" y="1749"/>
                      <a:pt x="96" y="1751"/>
                      <a:pt x="163" y="1837"/>
                    </a:cubicBezTo>
                    <a:cubicBezTo>
                      <a:pt x="139" y="1667"/>
                      <a:pt x="180" y="1699"/>
                      <a:pt x="210" y="1542"/>
                    </a:cubicBezTo>
                    <a:cubicBezTo>
                      <a:pt x="233" y="1419"/>
                      <a:pt x="189" y="1351"/>
                      <a:pt x="188" y="1176"/>
                    </a:cubicBezTo>
                    <a:cubicBezTo>
                      <a:pt x="186" y="949"/>
                      <a:pt x="174" y="712"/>
                      <a:pt x="195" y="493"/>
                    </a:cubicBezTo>
                    <a:cubicBezTo>
                      <a:pt x="205" y="390"/>
                      <a:pt x="220" y="301"/>
                      <a:pt x="257" y="250"/>
                    </a:cubicBezTo>
                    <a:cubicBezTo>
                      <a:pt x="328" y="154"/>
                      <a:pt x="448" y="177"/>
                      <a:pt x="666" y="105"/>
                    </a:cubicBezTo>
                    <a:lnTo>
                      <a:pt x="569" y="0"/>
                    </a:ln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1" name="Freeform 65"/>
              <p:cNvSpPr>
                <a:spLocks/>
              </p:cNvSpPr>
              <p:nvPr/>
            </p:nvSpPr>
            <p:spPr bwMode="auto">
              <a:xfrm>
                <a:off x="4116" y="1152"/>
                <a:ext cx="77" cy="76"/>
              </a:xfrm>
              <a:custGeom>
                <a:avLst/>
                <a:gdLst>
                  <a:gd name="T0" fmla="*/ 335 w 339"/>
                  <a:gd name="T1" fmla="*/ 97 h 330"/>
                  <a:gd name="T2" fmla="*/ 0 w 339"/>
                  <a:gd name="T3" fmla="*/ 115 h 330"/>
                  <a:gd name="T4" fmla="*/ 314 w 339"/>
                  <a:gd name="T5" fmla="*/ 210 h 330"/>
                  <a:gd name="T6" fmla="*/ 335 w 339"/>
                  <a:gd name="T7" fmla="*/ 97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30">
                    <a:moveTo>
                      <a:pt x="335" y="97"/>
                    </a:moveTo>
                    <a:cubicBezTo>
                      <a:pt x="217" y="0"/>
                      <a:pt x="145" y="27"/>
                      <a:pt x="0" y="115"/>
                    </a:cubicBezTo>
                    <a:cubicBezTo>
                      <a:pt x="130" y="169"/>
                      <a:pt x="68" y="330"/>
                      <a:pt x="314" y="210"/>
                    </a:cubicBezTo>
                    <a:cubicBezTo>
                      <a:pt x="330" y="183"/>
                      <a:pt x="339" y="150"/>
                      <a:pt x="335" y="97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2" name="Freeform 66"/>
              <p:cNvSpPr>
                <a:spLocks/>
              </p:cNvSpPr>
              <p:nvPr/>
            </p:nvSpPr>
            <p:spPr bwMode="auto">
              <a:xfrm>
                <a:off x="4116" y="1153"/>
                <a:ext cx="77" cy="40"/>
              </a:xfrm>
              <a:custGeom>
                <a:avLst/>
                <a:gdLst>
                  <a:gd name="T0" fmla="*/ 335 w 338"/>
                  <a:gd name="T1" fmla="*/ 96 h 179"/>
                  <a:gd name="T2" fmla="*/ 0 w 338"/>
                  <a:gd name="T3" fmla="*/ 114 h 179"/>
                  <a:gd name="T4" fmla="*/ 328 w 338"/>
                  <a:gd name="T5" fmla="*/ 179 h 179"/>
                  <a:gd name="T6" fmla="*/ 335 w 338"/>
                  <a:gd name="T7" fmla="*/ 9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179">
                    <a:moveTo>
                      <a:pt x="335" y="96"/>
                    </a:moveTo>
                    <a:cubicBezTo>
                      <a:pt x="220" y="0"/>
                      <a:pt x="147" y="25"/>
                      <a:pt x="0" y="114"/>
                    </a:cubicBezTo>
                    <a:cubicBezTo>
                      <a:pt x="198" y="12"/>
                      <a:pt x="233" y="99"/>
                      <a:pt x="328" y="179"/>
                    </a:cubicBezTo>
                    <a:cubicBezTo>
                      <a:pt x="335" y="157"/>
                      <a:pt x="338" y="131"/>
                      <a:pt x="335" y="96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3" name="Freeform 67"/>
              <p:cNvSpPr>
                <a:spLocks/>
              </p:cNvSpPr>
              <p:nvPr/>
            </p:nvSpPr>
            <p:spPr bwMode="auto">
              <a:xfrm>
                <a:off x="3658" y="1239"/>
                <a:ext cx="442" cy="343"/>
              </a:xfrm>
              <a:custGeom>
                <a:avLst/>
                <a:gdLst>
                  <a:gd name="T0" fmla="*/ 1158 w 1936"/>
                  <a:gd name="T1" fmla="*/ 218 h 1503"/>
                  <a:gd name="T2" fmla="*/ 1137 w 1936"/>
                  <a:gd name="T3" fmla="*/ 227 h 1503"/>
                  <a:gd name="T4" fmla="*/ 1389 w 1936"/>
                  <a:gd name="T5" fmla="*/ 164 h 1503"/>
                  <a:gd name="T6" fmla="*/ 1704 w 1936"/>
                  <a:gd name="T7" fmla="*/ 311 h 1503"/>
                  <a:gd name="T8" fmla="*/ 1678 w 1936"/>
                  <a:gd name="T9" fmla="*/ 562 h 1503"/>
                  <a:gd name="T10" fmla="*/ 1887 w 1936"/>
                  <a:gd name="T11" fmla="*/ 550 h 1503"/>
                  <a:gd name="T12" fmla="*/ 1779 w 1936"/>
                  <a:gd name="T13" fmla="*/ 986 h 1503"/>
                  <a:gd name="T14" fmla="*/ 1607 w 1936"/>
                  <a:gd name="T15" fmla="*/ 1112 h 1503"/>
                  <a:gd name="T16" fmla="*/ 1523 w 1936"/>
                  <a:gd name="T17" fmla="*/ 1332 h 1503"/>
                  <a:gd name="T18" fmla="*/ 1402 w 1936"/>
                  <a:gd name="T19" fmla="*/ 1468 h 1503"/>
                  <a:gd name="T20" fmla="*/ 1284 w 1936"/>
                  <a:gd name="T21" fmla="*/ 1229 h 1503"/>
                  <a:gd name="T22" fmla="*/ 1200 w 1936"/>
                  <a:gd name="T23" fmla="*/ 1112 h 1503"/>
                  <a:gd name="T24" fmla="*/ 817 w 1936"/>
                  <a:gd name="T25" fmla="*/ 631 h 1503"/>
                  <a:gd name="T26" fmla="*/ 366 w 1936"/>
                  <a:gd name="T27" fmla="*/ 273 h 1503"/>
                  <a:gd name="T28" fmla="*/ 462 w 1936"/>
                  <a:gd name="T29" fmla="*/ 109 h 1503"/>
                  <a:gd name="T30" fmla="*/ 370 w 1936"/>
                  <a:gd name="T31" fmla="*/ 10 h 1503"/>
                  <a:gd name="T32" fmla="*/ 733 w 1936"/>
                  <a:gd name="T33" fmla="*/ 9 h 1503"/>
                  <a:gd name="T34" fmla="*/ 848 w 1936"/>
                  <a:gd name="T35" fmla="*/ 126 h 1503"/>
                  <a:gd name="T36" fmla="*/ 1045 w 1936"/>
                  <a:gd name="T37" fmla="*/ 260 h 1503"/>
                  <a:gd name="T38" fmla="*/ 1158 w 1936"/>
                  <a:gd name="T39" fmla="*/ 218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36" h="1503">
                    <a:moveTo>
                      <a:pt x="1158" y="218"/>
                    </a:moveTo>
                    <a:cubicBezTo>
                      <a:pt x="1181" y="210"/>
                      <a:pt x="1092" y="237"/>
                      <a:pt x="1137" y="227"/>
                    </a:cubicBezTo>
                    <a:cubicBezTo>
                      <a:pt x="1183" y="216"/>
                      <a:pt x="1289" y="149"/>
                      <a:pt x="1389" y="164"/>
                    </a:cubicBezTo>
                    <a:cubicBezTo>
                      <a:pt x="1489" y="179"/>
                      <a:pt x="1651" y="286"/>
                      <a:pt x="1704" y="311"/>
                    </a:cubicBezTo>
                    <a:cubicBezTo>
                      <a:pt x="1756" y="335"/>
                      <a:pt x="1645" y="541"/>
                      <a:pt x="1678" y="562"/>
                    </a:cubicBezTo>
                    <a:cubicBezTo>
                      <a:pt x="1746" y="605"/>
                      <a:pt x="1852" y="476"/>
                      <a:pt x="1887" y="550"/>
                    </a:cubicBezTo>
                    <a:cubicBezTo>
                      <a:pt x="1936" y="658"/>
                      <a:pt x="1848" y="952"/>
                      <a:pt x="1779" y="986"/>
                    </a:cubicBezTo>
                    <a:cubicBezTo>
                      <a:pt x="1743" y="1003"/>
                      <a:pt x="1659" y="1046"/>
                      <a:pt x="1607" y="1112"/>
                    </a:cubicBezTo>
                    <a:cubicBezTo>
                      <a:pt x="1555" y="1177"/>
                      <a:pt x="1559" y="1269"/>
                      <a:pt x="1523" y="1332"/>
                    </a:cubicBezTo>
                    <a:cubicBezTo>
                      <a:pt x="1487" y="1394"/>
                      <a:pt x="1465" y="1503"/>
                      <a:pt x="1402" y="1468"/>
                    </a:cubicBezTo>
                    <a:cubicBezTo>
                      <a:pt x="1338" y="1433"/>
                      <a:pt x="1318" y="1289"/>
                      <a:pt x="1284" y="1229"/>
                    </a:cubicBezTo>
                    <a:cubicBezTo>
                      <a:pt x="1251" y="1169"/>
                      <a:pt x="1243" y="1143"/>
                      <a:pt x="1200" y="1112"/>
                    </a:cubicBezTo>
                    <a:cubicBezTo>
                      <a:pt x="736" y="773"/>
                      <a:pt x="950" y="789"/>
                      <a:pt x="817" y="631"/>
                    </a:cubicBezTo>
                    <a:cubicBezTo>
                      <a:pt x="815" y="630"/>
                      <a:pt x="0" y="712"/>
                      <a:pt x="366" y="273"/>
                    </a:cubicBezTo>
                    <a:cubicBezTo>
                      <a:pt x="387" y="248"/>
                      <a:pt x="466" y="151"/>
                      <a:pt x="462" y="109"/>
                    </a:cubicBezTo>
                    <a:cubicBezTo>
                      <a:pt x="458" y="67"/>
                      <a:pt x="345" y="10"/>
                      <a:pt x="370" y="10"/>
                    </a:cubicBezTo>
                    <a:cubicBezTo>
                      <a:pt x="395" y="10"/>
                      <a:pt x="524" y="17"/>
                      <a:pt x="733" y="9"/>
                    </a:cubicBezTo>
                    <a:cubicBezTo>
                      <a:pt x="941" y="0"/>
                      <a:pt x="827" y="97"/>
                      <a:pt x="848" y="126"/>
                    </a:cubicBezTo>
                    <a:cubicBezTo>
                      <a:pt x="869" y="155"/>
                      <a:pt x="1026" y="267"/>
                      <a:pt x="1045" y="260"/>
                    </a:cubicBezTo>
                    <a:cubicBezTo>
                      <a:pt x="1064" y="253"/>
                      <a:pt x="1136" y="226"/>
                      <a:pt x="1158" y="218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4" name="Freeform 68"/>
              <p:cNvSpPr>
                <a:spLocks/>
              </p:cNvSpPr>
              <p:nvPr/>
            </p:nvSpPr>
            <p:spPr bwMode="auto">
              <a:xfrm>
                <a:off x="3524" y="1232"/>
                <a:ext cx="237" cy="293"/>
              </a:xfrm>
              <a:custGeom>
                <a:avLst/>
                <a:gdLst>
                  <a:gd name="T0" fmla="*/ 994 w 1039"/>
                  <a:gd name="T1" fmla="*/ 766 h 1284"/>
                  <a:gd name="T2" fmla="*/ 830 w 1039"/>
                  <a:gd name="T3" fmla="*/ 745 h 1284"/>
                  <a:gd name="T4" fmla="*/ 738 w 1039"/>
                  <a:gd name="T5" fmla="*/ 850 h 1284"/>
                  <a:gd name="T6" fmla="*/ 679 w 1039"/>
                  <a:gd name="T7" fmla="*/ 963 h 1284"/>
                  <a:gd name="T8" fmla="*/ 536 w 1039"/>
                  <a:gd name="T9" fmla="*/ 934 h 1284"/>
                  <a:gd name="T10" fmla="*/ 390 w 1039"/>
                  <a:gd name="T11" fmla="*/ 942 h 1284"/>
                  <a:gd name="T12" fmla="*/ 260 w 1039"/>
                  <a:gd name="T13" fmla="*/ 1051 h 1284"/>
                  <a:gd name="T14" fmla="*/ 281 w 1039"/>
                  <a:gd name="T15" fmla="*/ 1211 h 1284"/>
                  <a:gd name="T16" fmla="*/ 113 w 1039"/>
                  <a:gd name="T17" fmla="*/ 1274 h 1284"/>
                  <a:gd name="T18" fmla="*/ 100 w 1039"/>
                  <a:gd name="T19" fmla="*/ 1139 h 1284"/>
                  <a:gd name="T20" fmla="*/ 125 w 1039"/>
                  <a:gd name="T21" fmla="*/ 1001 h 1284"/>
                  <a:gd name="T22" fmla="*/ 33 w 1039"/>
                  <a:gd name="T23" fmla="*/ 879 h 1284"/>
                  <a:gd name="T24" fmla="*/ 16 w 1039"/>
                  <a:gd name="T25" fmla="*/ 791 h 1284"/>
                  <a:gd name="T26" fmla="*/ 117 w 1039"/>
                  <a:gd name="T27" fmla="*/ 636 h 1284"/>
                  <a:gd name="T28" fmla="*/ 276 w 1039"/>
                  <a:gd name="T29" fmla="*/ 611 h 1284"/>
                  <a:gd name="T30" fmla="*/ 520 w 1039"/>
                  <a:gd name="T31" fmla="*/ 485 h 1284"/>
                  <a:gd name="T32" fmla="*/ 406 w 1039"/>
                  <a:gd name="T33" fmla="*/ 196 h 1284"/>
                  <a:gd name="T34" fmla="*/ 238 w 1039"/>
                  <a:gd name="T35" fmla="*/ 27 h 1284"/>
                  <a:gd name="T36" fmla="*/ 593 w 1039"/>
                  <a:gd name="T37" fmla="*/ 4 h 1284"/>
                  <a:gd name="T38" fmla="*/ 727 w 1039"/>
                  <a:gd name="T39" fmla="*/ 18 h 1284"/>
                  <a:gd name="T40" fmla="*/ 991 w 1039"/>
                  <a:gd name="T41" fmla="*/ 39 h 1284"/>
                  <a:gd name="T42" fmla="*/ 943 w 1039"/>
                  <a:gd name="T43" fmla="*/ 154 h 1284"/>
                  <a:gd name="T44" fmla="*/ 964 w 1039"/>
                  <a:gd name="T45" fmla="*/ 305 h 1284"/>
                  <a:gd name="T46" fmla="*/ 1027 w 1039"/>
                  <a:gd name="T47" fmla="*/ 569 h 1284"/>
                  <a:gd name="T48" fmla="*/ 994 w 1039"/>
                  <a:gd name="T49" fmla="*/ 766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39" h="1284">
                    <a:moveTo>
                      <a:pt x="994" y="766"/>
                    </a:moveTo>
                    <a:cubicBezTo>
                      <a:pt x="948" y="807"/>
                      <a:pt x="878" y="729"/>
                      <a:pt x="830" y="745"/>
                    </a:cubicBezTo>
                    <a:cubicBezTo>
                      <a:pt x="782" y="761"/>
                      <a:pt x="763" y="813"/>
                      <a:pt x="738" y="850"/>
                    </a:cubicBezTo>
                    <a:cubicBezTo>
                      <a:pt x="712" y="887"/>
                      <a:pt x="721" y="946"/>
                      <a:pt x="679" y="963"/>
                    </a:cubicBezTo>
                    <a:cubicBezTo>
                      <a:pt x="637" y="981"/>
                      <a:pt x="585" y="937"/>
                      <a:pt x="536" y="934"/>
                    </a:cubicBezTo>
                    <a:cubicBezTo>
                      <a:pt x="488" y="930"/>
                      <a:pt x="438" y="922"/>
                      <a:pt x="390" y="942"/>
                    </a:cubicBezTo>
                    <a:cubicBezTo>
                      <a:pt x="341" y="963"/>
                      <a:pt x="280" y="1000"/>
                      <a:pt x="260" y="1051"/>
                    </a:cubicBezTo>
                    <a:cubicBezTo>
                      <a:pt x="239" y="1102"/>
                      <a:pt x="312" y="1163"/>
                      <a:pt x="281" y="1211"/>
                    </a:cubicBezTo>
                    <a:cubicBezTo>
                      <a:pt x="249" y="1258"/>
                      <a:pt x="141" y="1263"/>
                      <a:pt x="113" y="1274"/>
                    </a:cubicBezTo>
                    <a:cubicBezTo>
                      <a:pt x="85" y="1284"/>
                      <a:pt x="88" y="1160"/>
                      <a:pt x="100" y="1139"/>
                    </a:cubicBezTo>
                    <a:cubicBezTo>
                      <a:pt x="113" y="1118"/>
                      <a:pt x="141" y="1021"/>
                      <a:pt x="125" y="1001"/>
                    </a:cubicBezTo>
                    <a:cubicBezTo>
                      <a:pt x="110" y="981"/>
                      <a:pt x="49" y="900"/>
                      <a:pt x="33" y="879"/>
                    </a:cubicBezTo>
                    <a:cubicBezTo>
                      <a:pt x="18" y="859"/>
                      <a:pt x="0" y="837"/>
                      <a:pt x="16" y="791"/>
                    </a:cubicBezTo>
                    <a:cubicBezTo>
                      <a:pt x="33" y="745"/>
                      <a:pt x="117" y="636"/>
                      <a:pt x="117" y="636"/>
                    </a:cubicBezTo>
                    <a:cubicBezTo>
                      <a:pt x="117" y="636"/>
                      <a:pt x="243" y="624"/>
                      <a:pt x="276" y="611"/>
                    </a:cubicBezTo>
                    <a:cubicBezTo>
                      <a:pt x="310" y="598"/>
                      <a:pt x="524" y="535"/>
                      <a:pt x="520" y="485"/>
                    </a:cubicBezTo>
                    <a:cubicBezTo>
                      <a:pt x="515" y="435"/>
                      <a:pt x="406" y="196"/>
                      <a:pt x="406" y="196"/>
                    </a:cubicBezTo>
                    <a:lnTo>
                      <a:pt x="238" y="27"/>
                    </a:lnTo>
                    <a:cubicBezTo>
                      <a:pt x="336" y="21"/>
                      <a:pt x="454" y="16"/>
                      <a:pt x="593" y="4"/>
                    </a:cubicBezTo>
                    <a:cubicBezTo>
                      <a:pt x="643" y="0"/>
                      <a:pt x="677" y="12"/>
                      <a:pt x="727" y="18"/>
                    </a:cubicBezTo>
                    <a:cubicBezTo>
                      <a:pt x="816" y="29"/>
                      <a:pt x="903" y="36"/>
                      <a:pt x="991" y="39"/>
                    </a:cubicBezTo>
                    <a:cubicBezTo>
                      <a:pt x="974" y="77"/>
                      <a:pt x="948" y="109"/>
                      <a:pt x="943" y="154"/>
                    </a:cubicBezTo>
                    <a:cubicBezTo>
                      <a:pt x="938" y="201"/>
                      <a:pt x="950" y="236"/>
                      <a:pt x="964" y="305"/>
                    </a:cubicBezTo>
                    <a:cubicBezTo>
                      <a:pt x="978" y="374"/>
                      <a:pt x="1022" y="491"/>
                      <a:pt x="1027" y="569"/>
                    </a:cubicBezTo>
                    <a:cubicBezTo>
                      <a:pt x="1032" y="647"/>
                      <a:pt x="1039" y="726"/>
                      <a:pt x="994" y="766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85" name="Freeform 69"/>
              <p:cNvSpPr>
                <a:spLocks/>
              </p:cNvSpPr>
              <p:nvPr/>
            </p:nvSpPr>
            <p:spPr bwMode="auto">
              <a:xfrm>
                <a:off x="3630" y="1273"/>
                <a:ext cx="74" cy="173"/>
              </a:xfrm>
              <a:custGeom>
                <a:avLst/>
                <a:gdLst>
                  <a:gd name="T0" fmla="*/ 93 w 323"/>
                  <a:gd name="T1" fmla="*/ 759 h 759"/>
                  <a:gd name="T2" fmla="*/ 70 w 323"/>
                  <a:gd name="T3" fmla="*/ 755 h 759"/>
                  <a:gd name="T4" fmla="*/ 0 w 323"/>
                  <a:gd name="T5" fmla="*/ 750 h 759"/>
                  <a:gd name="T6" fmla="*/ 173 w 323"/>
                  <a:gd name="T7" fmla="*/ 206 h 759"/>
                  <a:gd name="T8" fmla="*/ 323 w 323"/>
                  <a:gd name="T9" fmla="*/ 0 h 759"/>
                  <a:gd name="T10" fmla="*/ 217 w 323"/>
                  <a:gd name="T11" fmla="*/ 218 h 759"/>
                  <a:gd name="T12" fmla="*/ 93 w 323"/>
                  <a:gd name="T13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" h="759">
                    <a:moveTo>
                      <a:pt x="93" y="759"/>
                    </a:moveTo>
                    <a:cubicBezTo>
                      <a:pt x="86" y="757"/>
                      <a:pt x="78" y="755"/>
                      <a:pt x="70" y="755"/>
                    </a:cubicBezTo>
                    <a:cubicBezTo>
                      <a:pt x="47" y="753"/>
                      <a:pt x="24" y="750"/>
                      <a:pt x="0" y="750"/>
                    </a:cubicBezTo>
                    <a:cubicBezTo>
                      <a:pt x="119" y="577"/>
                      <a:pt x="111" y="649"/>
                      <a:pt x="173" y="206"/>
                    </a:cubicBezTo>
                    <a:cubicBezTo>
                      <a:pt x="189" y="97"/>
                      <a:pt x="220" y="5"/>
                      <a:pt x="323" y="0"/>
                    </a:cubicBezTo>
                    <a:cubicBezTo>
                      <a:pt x="245" y="37"/>
                      <a:pt x="233" y="122"/>
                      <a:pt x="217" y="218"/>
                    </a:cubicBezTo>
                    <a:cubicBezTo>
                      <a:pt x="163" y="550"/>
                      <a:pt x="206" y="551"/>
                      <a:pt x="93" y="759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70" name="Group 16"/>
            <p:cNvGrpSpPr>
              <a:grpSpLocks noChangeAspect="1"/>
            </p:cNvGrpSpPr>
            <p:nvPr/>
          </p:nvGrpSpPr>
          <p:grpSpPr bwMode="auto">
            <a:xfrm>
              <a:off x="974635" y="1452739"/>
              <a:ext cx="673466" cy="1940472"/>
              <a:chOff x="2697" y="606"/>
              <a:chExt cx="514" cy="1481"/>
            </a:xfrm>
          </p:grpSpPr>
          <p:sp>
            <p:nvSpPr>
              <p:cNvPr id="242" name="Freeform 17"/>
              <p:cNvSpPr>
                <a:spLocks/>
              </p:cNvSpPr>
              <p:nvPr/>
            </p:nvSpPr>
            <p:spPr bwMode="auto">
              <a:xfrm>
                <a:off x="2837" y="646"/>
                <a:ext cx="315" cy="176"/>
              </a:xfrm>
              <a:custGeom>
                <a:avLst/>
                <a:gdLst>
                  <a:gd name="T0" fmla="*/ 431 w 863"/>
                  <a:gd name="T1" fmla="*/ 0 h 489"/>
                  <a:gd name="T2" fmla="*/ 861 w 863"/>
                  <a:gd name="T3" fmla="*/ 264 h 489"/>
                  <a:gd name="T4" fmla="*/ 433 w 863"/>
                  <a:gd name="T5" fmla="*/ 488 h 489"/>
                  <a:gd name="T6" fmla="*/ 2 w 863"/>
                  <a:gd name="T7" fmla="*/ 264 h 489"/>
                  <a:gd name="T8" fmla="*/ 431 w 863"/>
                  <a:gd name="T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3" h="489">
                    <a:moveTo>
                      <a:pt x="431" y="0"/>
                    </a:moveTo>
                    <a:cubicBezTo>
                      <a:pt x="669" y="0"/>
                      <a:pt x="863" y="118"/>
                      <a:pt x="861" y="264"/>
                    </a:cubicBezTo>
                    <a:cubicBezTo>
                      <a:pt x="860" y="382"/>
                      <a:pt x="646" y="488"/>
                      <a:pt x="433" y="488"/>
                    </a:cubicBezTo>
                    <a:cubicBezTo>
                      <a:pt x="217" y="489"/>
                      <a:pt x="0" y="384"/>
                      <a:pt x="2" y="264"/>
                    </a:cubicBezTo>
                    <a:cubicBezTo>
                      <a:pt x="4" y="118"/>
                      <a:pt x="194" y="0"/>
                      <a:pt x="431" y="0"/>
                    </a:cubicBez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3" name="Freeform 18"/>
              <p:cNvSpPr>
                <a:spLocks/>
              </p:cNvSpPr>
              <p:nvPr/>
            </p:nvSpPr>
            <p:spPr bwMode="auto">
              <a:xfrm>
                <a:off x="3124" y="1094"/>
                <a:ext cx="87" cy="285"/>
              </a:xfrm>
              <a:custGeom>
                <a:avLst/>
                <a:gdLst>
                  <a:gd name="T0" fmla="*/ 233 w 238"/>
                  <a:gd name="T1" fmla="*/ 263 h 788"/>
                  <a:gd name="T2" fmla="*/ 201 w 238"/>
                  <a:gd name="T3" fmla="*/ 739 h 788"/>
                  <a:gd name="T4" fmla="*/ 106 w 238"/>
                  <a:gd name="T5" fmla="*/ 788 h 788"/>
                  <a:gd name="T6" fmla="*/ 55 w 238"/>
                  <a:gd name="T7" fmla="*/ 279 h 788"/>
                  <a:gd name="T8" fmla="*/ 0 w 238"/>
                  <a:gd name="T9" fmla="*/ 73 h 788"/>
                  <a:gd name="T10" fmla="*/ 161 w 238"/>
                  <a:gd name="T11" fmla="*/ 0 h 788"/>
                  <a:gd name="T12" fmla="*/ 233 w 238"/>
                  <a:gd name="T13" fmla="*/ 263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788">
                    <a:moveTo>
                      <a:pt x="233" y="263"/>
                    </a:moveTo>
                    <a:cubicBezTo>
                      <a:pt x="238" y="455"/>
                      <a:pt x="212" y="547"/>
                      <a:pt x="201" y="739"/>
                    </a:cubicBezTo>
                    <a:lnTo>
                      <a:pt x="106" y="788"/>
                    </a:lnTo>
                    <a:cubicBezTo>
                      <a:pt x="73" y="595"/>
                      <a:pt x="59" y="474"/>
                      <a:pt x="55" y="279"/>
                    </a:cubicBezTo>
                    <a:lnTo>
                      <a:pt x="0" y="73"/>
                    </a:lnTo>
                    <a:lnTo>
                      <a:pt x="161" y="0"/>
                    </a:lnTo>
                    <a:cubicBezTo>
                      <a:pt x="178" y="29"/>
                      <a:pt x="228" y="230"/>
                      <a:pt x="233" y="263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4" name="Freeform 19"/>
              <p:cNvSpPr>
                <a:spLocks/>
              </p:cNvSpPr>
              <p:nvPr/>
            </p:nvSpPr>
            <p:spPr bwMode="auto">
              <a:xfrm>
                <a:off x="3012" y="1975"/>
                <a:ext cx="158" cy="107"/>
              </a:xfrm>
              <a:custGeom>
                <a:avLst/>
                <a:gdLst>
                  <a:gd name="T0" fmla="*/ 244 w 433"/>
                  <a:gd name="T1" fmla="*/ 55 h 295"/>
                  <a:gd name="T2" fmla="*/ 314 w 433"/>
                  <a:gd name="T3" fmla="*/ 137 h 295"/>
                  <a:gd name="T4" fmla="*/ 419 w 433"/>
                  <a:gd name="T5" fmla="*/ 230 h 295"/>
                  <a:gd name="T6" fmla="*/ 413 w 433"/>
                  <a:gd name="T7" fmla="*/ 284 h 295"/>
                  <a:gd name="T8" fmla="*/ 305 w 433"/>
                  <a:gd name="T9" fmla="*/ 292 h 295"/>
                  <a:gd name="T10" fmla="*/ 203 w 433"/>
                  <a:gd name="T11" fmla="*/ 266 h 295"/>
                  <a:gd name="T12" fmla="*/ 129 w 433"/>
                  <a:gd name="T13" fmla="*/ 219 h 295"/>
                  <a:gd name="T14" fmla="*/ 117 w 433"/>
                  <a:gd name="T15" fmla="*/ 241 h 295"/>
                  <a:gd name="T16" fmla="*/ 15 w 433"/>
                  <a:gd name="T17" fmla="*/ 206 h 295"/>
                  <a:gd name="T18" fmla="*/ 13 w 433"/>
                  <a:gd name="T19" fmla="*/ 137 h 295"/>
                  <a:gd name="T20" fmla="*/ 40 w 433"/>
                  <a:gd name="T21" fmla="*/ 0 h 295"/>
                  <a:gd name="T22" fmla="*/ 218 w 433"/>
                  <a:gd name="T23" fmla="*/ 3 h 295"/>
                  <a:gd name="T24" fmla="*/ 244 w 433"/>
                  <a:gd name="T25" fmla="*/ 5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3" h="295">
                    <a:moveTo>
                      <a:pt x="244" y="55"/>
                    </a:moveTo>
                    <a:lnTo>
                      <a:pt x="314" y="137"/>
                    </a:lnTo>
                    <a:lnTo>
                      <a:pt x="419" y="230"/>
                    </a:lnTo>
                    <a:cubicBezTo>
                      <a:pt x="429" y="237"/>
                      <a:pt x="433" y="287"/>
                      <a:pt x="413" y="284"/>
                    </a:cubicBezTo>
                    <a:lnTo>
                      <a:pt x="305" y="292"/>
                    </a:lnTo>
                    <a:cubicBezTo>
                      <a:pt x="271" y="295"/>
                      <a:pt x="234" y="282"/>
                      <a:pt x="203" y="266"/>
                    </a:cubicBezTo>
                    <a:cubicBezTo>
                      <a:pt x="180" y="255"/>
                      <a:pt x="158" y="236"/>
                      <a:pt x="129" y="219"/>
                    </a:cubicBezTo>
                    <a:lnTo>
                      <a:pt x="117" y="241"/>
                    </a:lnTo>
                    <a:lnTo>
                      <a:pt x="15" y="206"/>
                    </a:lnTo>
                    <a:lnTo>
                      <a:pt x="13" y="137"/>
                    </a:lnTo>
                    <a:cubicBezTo>
                      <a:pt x="0" y="63"/>
                      <a:pt x="29" y="51"/>
                      <a:pt x="40" y="0"/>
                    </a:cubicBezTo>
                    <a:lnTo>
                      <a:pt x="218" y="3"/>
                    </a:lnTo>
                    <a:lnTo>
                      <a:pt x="244" y="55"/>
                    </a:lnTo>
                    <a:close/>
                  </a:path>
                </a:pathLst>
              </a:custGeom>
              <a:solidFill>
                <a:srgbClr val="3C1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5" name="Freeform 20"/>
              <p:cNvSpPr>
                <a:spLocks/>
              </p:cNvSpPr>
              <p:nvPr/>
            </p:nvSpPr>
            <p:spPr bwMode="auto">
              <a:xfrm>
                <a:off x="2827" y="1969"/>
                <a:ext cx="102" cy="118"/>
              </a:xfrm>
              <a:custGeom>
                <a:avLst/>
                <a:gdLst>
                  <a:gd name="T0" fmla="*/ 280 w 280"/>
                  <a:gd name="T1" fmla="*/ 24 h 326"/>
                  <a:gd name="T2" fmla="*/ 276 w 280"/>
                  <a:gd name="T3" fmla="*/ 218 h 326"/>
                  <a:gd name="T4" fmla="*/ 174 w 280"/>
                  <a:gd name="T5" fmla="*/ 326 h 326"/>
                  <a:gd name="T6" fmla="*/ 7 w 280"/>
                  <a:gd name="T7" fmla="*/ 305 h 326"/>
                  <a:gd name="T8" fmla="*/ 0 w 280"/>
                  <a:gd name="T9" fmla="*/ 160 h 326"/>
                  <a:gd name="T10" fmla="*/ 89 w 280"/>
                  <a:gd name="T11" fmla="*/ 0 h 326"/>
                  <a:gd name="T12" fmla="*/ 280 w 280"/>
                  <a:gd name="T13" fmla="*/ 2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326">
                    <a:moveTo>
                      <a:pt x="280" y="24"/>
                    </a:moveTo>
                    <a:lnTo>
                      <a:pt x="276" y="218"/>
                    </a:lnTo>
                    <a:lnTo>
                      <a:pt x="174" y="326"/>
                    </a:lnTo>
                    <a:lnTo>
                      <a:pt x="7" y="305"/>
                    </a:lnTo>
                    <a:lnTo>
                      <a:pt x="0" y="160"/>
                    </a:lnTo>
                    <a:lnTo>
                      <a:pt x="89" y="0"/>
                    </a:lnTo>
                    <a:lnTo>
                      <a:pt x="280" y="24"/>
                    </a:lnTo>
                    <a:close/>
                  </a:path>
                </a:pathLst>
              </a:custGeom>
              <a:solidFill>
                <a:srgbClr val="6432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6" name="Freeform 21"/>
              <p:cNvSpPr>
                <a:spLocks/>
              </p:cNvSpPr>
              <p:nvPr/>
            </p:nvSpPr>
            <p:spPr bwMode="auto">
              <a:xfrm>
                <a:off x="2843" y="1245"/>
                <a:ext cx="180" cy="751"/>
              </a:xfrm>
              <a:custGeom>
                <a:avLst/>
                <a:gdLst>
                  <a:gd name="T0" fmla="*/ 137 w 492"/>
                  <a:gd name="T1" fmla="*/ 0 h 2079"/>
                  <a:gd name="T2" fmla="*/ 91 w 492"/>
                  <a:gd name="T3" fmla="*/ 339 h 2079"/>
                  <a:gd name="T4" fmla="*/ 54 w 492"/>
                  <a:gd name="T5" fmla="*/ 630 h 2079"/>
                  <a:gd name="T6" fmla="*/ 0 w 492"/>
                  <a:gd name="T7" fmla="*/ 2047 h 2079"/>
                  <a:gd name="T8" fmla="*/ 125 w 492"/>
                  <a:gd name="T9" fmla="*/ 2079 h 2079"/>
                  <a:gd name="T10" fmla="*/ 267 w 492"/>
                  <a:gd name="T11" fmla="*/ 2064 h 2079"/>
                  <a:gd name="T12" fmla="*/ 412 w 492"/>
                  <a:gd name="T13" fmla="*/ 584 h 2079"/>
                  <a:gd name="T14" fmla="*/ 444 w 492"/>
                  <a:gd name="T15" fmla="*/ 569 h 2079"/>
                  <a:gd name="T16" fmla="*/ 492 w 492"/>
                  <a:gd name="T17" fmla="*/ 15 h 2079"/>
                  <a:gd name="T18" fmla="*/ 137 w 492"/>
                  <a:gd name="T19" fmla="*/ 0 h 2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2" h="2079">
                    <a:moveTo>
                      <a:pt x="137" y="0"/>
                    </a:moveTo>
                    <a:lnTo>
                      <a:pt x="91" y="339"/>
                    </a:lnTo>
                    <a:cubicBezTo>
                      <a:pt x="68" y="450"/>
                      <a:pt x="59" y="518"/>
                      <a:pt x="54" y="630"/>
                    </a:cubicBezTo>
                    <a:lnTo>
                      <a:pt x="0" y="2047"/>
                    </a:lnTo>
                    <a:lnTo>
                      <a:pt x="125" y="2079"/>
                    </a:lnTo>
                    <a:lnTo>
                      <a:pt x="267" y="2064"/>
                    </a:lnTo>
                    <a:lnTo>
                      <a:pt x="412" y="584"/>
                    </a:lnTo>
                    <a:lnTo>
                      <a:pt x="444" y="569"/>
                    </a:lnTo>
                    <a:lnTo>
                      <a:pt x="492" y="1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194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7" name="Freeform 22"/>
              <p:cNvSpPr>
                <a:spLocks/>
              </p:cNvSpPr>
              <p:nvPr/>
            </p:nvSpPr>
            <p:spPr bwMode="auto">
              <a:xfrm>
                <a:off x="3005" y="1249"/>
                <a:ext cx="150" cy="748"/>
              </a:xfrm>
              <a:custGeom>
                <a:avLst/>
                <a:gdLst>
                  <a:gd name="T0" fmla="*/ 334 w 410"/>
                  <a:gd name="T1" fmla="*/ 0 h 2071"/>
                  <a:gd name="T2" fmla="*/ 379 w 410"/>
                  <a:gd name="T3" fmla="*/ 257 h 2071"/>
                  <a:gd name="T4" fmla="*/ 393 w 410"/>
                  <a:gd name="T5" fmla="*/ 676 h 2071"/>
                  <a:gd name="T6" fmla="*/ 286 w 410"/>
                  <a:gd name="T7" fmla="*/ 2060 h 2071"/>
                  <a:gd name="T8" fmla="*/ 156 w 410"/>
                  <a:gd name="T9" fmla="*/ 2071 h 2071"/>
                  <a:gd name="T10" fmla="*/ 12 w 410"/>
                  <a:gd name="T11" fmla="*/ 2065 h 2071"/>
                  <a:gd name="T12" fmla="*/ 20 w 410"/>
                  <a:gd name="T13" fmla="*/ 582 h 2071"/>
                  <a:gd name="T14" fmla="*/ 0 w 410"/>
                  <a:gd name="T15" fmla="*/ 557 h 2071"/>
                  <a:gd name="T16" fmla="*/ 0 w 410"/>
                  <a:gd name="T17" fmla="*/ 3 h 2071"/>
                  <a:gd name="T18" fmla="*/ 334 w 410"/>
                  <a:gd name="T19" fmla="*/ 0 h 2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0" h="2071">
                    <a:moveTo>
                      <a:pt x="334" y="0"/>
                    </a:moveTo>
                    <a:lnTo>
                      <a:pt x="379" y="257"/>
                    </a:lnTo>
                    <a:cubicBezTo>
                      <a:pt x="410" y="433"/>
                      <a:pt x="407" y="498"/>
                      <a:pt x="393" y="676"/>
                    </a:cubicBezTo>
                    <a:lnTo>
                      <a:pt x="286" y="2060"/>
                    </a:lnTo>
                    <a:lnTo>
                      <a:pt x="156" y="2071"/>
                    </a:lnTo>
                    <a:lnTo>
                      <a:pt x="12" y="2065"/>
                    </a:lnTo>
                    <a:lnTo>
                      <a:pt x="20" y="582"/>
                    </a:lnTo>
                    <a:lnTo>
                      <a:pt x="0" y="557"/>
                    </a:lnTo>
                    <a:lnTo>
                      <a:pt x="0" y="3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1B2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8" name="Freeform 23"/>
              <p:cNvSpPr>
                <a:spLocks/>
              </p:cNvSpPr>
              <p:nvPr/>
            </p:nvSpPr>
            <p:spPr bwMode="auto">
              <a:xfrm>
                <a:off x="3005" y="1250"/>
                <a:ext cx="82" cy="747"/>
              </a:xfrm>
              <a:custGeom>
                <a:avLst/>
                <a:gdLst>
                  <a:gd name="T0" fmla="*/ 224 w 224"/>
                  <a:gd name="T1" fmla="*/ 554 h 2067"/>
                  <a:gd name="T2" fmla="*/ 157 w 224"/>
                  <a:gd name="T3" fmla="*/ 2067 h 2067"/>
                  <a:gd name="T4" fmla="*/ 12 w 224"/>
                  <a:gd name="T5" fmla="*/ 2062 h 2067"/>
                  <a:gd name="T6" fmla="*/ 20 w 224"/>
                  <a:gd name="T7" fmla="*/ 579 h 2067"/>
                  <a:gd name="T8" fmla="*/ 0 w 224"/>
                  <a:gd name="T9" fmla="*/ 554 h 2067"/>
                  <a:gd name="T10" fmla="*/ 0 w 224"/>
                  <a:gd name="T11" fmla="*/ 0 h 2067"/>
                  <a:gd name="T12" fmla="*/ 146 w 224"/>
                  <a:gd name="T13" fmla="*/ 13 h 2067"/>
                  <a:gd name="T14" fmla="*/ 224 w 224"/>
                  <a:gd name="T15" fmla="*/ 554 h 2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2067">
                    <a:moveTo>
                      <a:pt x="224" y="554"/>
                    </a:moveTo>
                    <a:lnTo>
                      <a:pt x="157" y="2067"/>
                    </a:lnTo>
                    <a:lnTo>
                      <a:pt x="12" y="2062"/>
                    </a:lnTo>
                    <a:lnTo>
                      <a:pt x="20" y="579"/>
                    </a:lnTo>
                    <a:lnTo>
                      <a:pt x="0" y="554"/>
                    </a:lnTo>
                    <a:lnTo>
                      <a:pt x="0" y="0"/>
                    </a:lnTo>
                    <a:lnTo>
                      <a:pt x="146" y="13"/>
                    </a:lnTo>
                    <a:lnTo>
                      <a:pt x="224" y="554"/>
                    </a:lnTo>
                    <a:close/>
                  </a:path>
                </a:pathLst>
              </a:custGeom>
              <a:solidFill>
                <a:srgbClr val="194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9" name="Freeform 24"/>
              <p:cNvSpPr>
                <a:spLocks/>
              </p:cNvSpPr>
              <p:nvPr/>
            </p:nvSpPr>
            <p:spPr bwMode="auto">
              <a:xfrm>
                <a:off x="2949" y="796"/>
                <a:ext cx="102" cy="134"/>
              </a:xfrm>
              <a:custGeom>
                <a:avLst/>
                <a:gdLst>
                  <a:gd name="T0" fmla="*/ 9 w 278"/>
                  <a:gd name="T1" fmla="*/ 0 h 371"/>
                  <a:gd name="T2" fmla="*/ 251 w 278"/>
                  <a:gd name="T3" fmla="*/ 0 h 371"/>
                  <a:gd name="T4" fmla="*/ 258 w 278"/>
                  <a:gd name="T5" fmla="*/ 176 h 371"/>
                  <a:gd name="T6" fmla="*/ 278 w 278"/>
                  <a:gd name="T7" fmla="*/ 225 h 371"/>
                  <a:gd name="T8" fmla="*/ 173 w 278"/>
                  <a:gd name="T9" fmla="*/ 371 h 371"/>
                  <a:gd name="T10" fmla="*/ 3 w 278"/>
                  <a:gd name="T11" fmla="*/ 197 h 371"/>
                  <a:gd name="T12" fmla="*/ 0 w 278"/>
                  <a:gd name="T13" fmla="*/ 162 h 371"/>
                  <a:gd name="T14" fmla="*/ 9 w 278"/>
                  <a:gd name="T1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1">
                    <a:moveTo>
                      <a:pt x="9" y="0"/>
                    </a:moveTo>
                    <a:lnTo>
                      <a:pt x="251" y="0"/>
                    </a:lnTo>
                    <a:cubicBezTo>
                      <a:pt x="250" y="59"/>
                      <a:pt x="256" y="117"/>
                      <a:pt x="258" y="176"/>
                    </a:cubicBezTo>
                    <a:cubicBezTo>
                      <a:pt x="259" y="183"/>
                      <a:pt x="278" y="219"/>
                      <a:pt x="278" y="225"/>
                    </a:cubicBezTo>
                    <a:lnTo>
                      <a:pt x="173" y="371"/>
                    </a:lnTo>
                    <a:lnTo>
                      <a:pt x="3" y="197"/>
                    </a:lnTo>
                    <a:lnTo>
                      <a:pt x="0" y="16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0C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0" name="Freeform 25"/>
              <p:cNvSpPr>
                <a:spLocks/>
              </p:cNvSpPr>
              <p:nvPr/>
            </p:nvSpPr>
            <p:spPr bwMode="auto">
              <a:xfrm>
                <a:off x="3089" y="890"/>
                <a:ext cx="109" cy="279"/>
              </a:xfrm>
              <a:custGeom>
                <a:avLst/>
                <a:gdLst>
                  <a:gd name="T0" fmla="*/ 68 w 297"/>
                  <a:gd name="T1" fmla="*/ 0 h 771"/>
                  <a:gd name="T2" fmla="*/ 128 w 297"/>
                  <a:gd name="T3" fmla="*/ 22 h 771"/>
                  <a:gd name="T4" fmla="*/ 197 w 297"/>
                  <a:gd name="T5" fmla="*/ 245 h 771"/>
                  <a:gd name="T6" fmla="*/ 297 w 297"/>
                  <a:gd name="T7" fmla="*/ 668 h 771"/>
                  <a:gd name="T8" fmla="*/ 195 w 297"/>
                  <a:gd name="T9" fmla="*/ 726 h 771"/>
                  <a:gd name="T10" fmla="*/ 125 w 297"/>
                  <a:gd name="T11" fmla="*/ 771 h 771"/>
                  <a:gd name="T12" fmla="*/ 0 w 297"/>
                  <a:gd name="T13" fmla="*/ 396 h 771"/>
                  <a:gd name="T14" fmla="*/ 68 w 297"/>
                  <a:gd name="T15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771">
                    <a:moveTo>
                      <a:pt x="68" y="0"/>
                    </a:moveTo>
                    <a:cubicBezTo>
                      <a:pt x="89" y="6"/>
                      <a:pt x="116" y="11"/>
                      <a:pt x="128" y="22"/>
                    </a:cubicBezTo>
                    <a:cubicBezTo>
                      <a:pt x="179" y="68"/>
                      <a:pt x="183" y="165"/>
                      <a:pt x="197" y="245"/>
                    </a:cubicBezTo>
                    <a:cubicBezTo>
                      <a:pt x="220" y="381"/>
                      <a:pt x="275" y="532"/>
                      <a:pt x="297" y="668"/>
                    </a:cubicBezTo>
                    <a:lnTo>
                      <a:pt x="195" y="726"/>
                    </a:lnTo>
                    <a:lnTo>
                      <a:pt x="125" y="771"/>
                    </a:lnTo>
                    <a:cubicBezTo>
                      <a:pt x="91" y="644"/>
                      <a:pt x="27" y="524"/>
                      <a:pt x="0" y="396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1" name="Freeform 26"/>
              <p:cNvSpPr>
                <a:spLocks/>
              </p:cNvSpPr>
              <p:nvPr/>
            </p:nvSpPr>
            <p:spPr bwMode="auto">
              <a:xfrm>
                <a:off x="2838" y="854"/>
                <a:ext cx="303" cy="439"/>
              </a:xfrm>
              <a:custGeom>
                <a:avLst/>
                <a:gdLst>
                  <a:gd name="T0" fmla="*/ 160 w 841"/>
                  <a:gd name="T1" fmla="*/ 1182 h 1182"/>
                  <a:gd name="T2" fmla="*/ 152 w 841"/>
                  <a:gd name="T3" fmla="*/ 1066 h 1182"/>
                  <a:gd name="T4" fmla="*/ 107 w 841"/>
                  <a:gd name="T5" fmla="*/ 674 h 1182"/>
                  <a:gd name="T6" fmla="*/ 0 w 841"/>
                  <a:gd name="T7" fmla="*/ 107 h 1182"/>
                  <a:gd name="T8" fmla="*/ 306 w 841"/>
                  <a:gd name="T9" fmla="*/ 0 h 1182"/>
                  <a:gd name="T10" fmla="*/ 562 w 841"/>
                  <a:gd name="T11" fmla="*/ 13 h 1182"/>
                  <a:gd name="T12" fmla="*/ 723 w 841"/>
                  <a:gd name="T13" fmla="*/ 91 h 1182"/>
                  <a:gd name="T14" fmla="*/ 780 w 841"/>
                  <a:gd name="T15" fmla="*/ 108 h 1182"/>
                  <a:gd name="T16" fmla="*/ 820 w 841"/>
                  <a:gd name="T17" fmla="*/ 191 h 1182"/>
                  <a:gd name="T18" fmla="*/ 812 w 841"/>
                  <a:gd name="T19" fmla="*/ 515 h 1182"/>
                  <a:gd name="T20" fmla="*/ 795 w 841"/>
                  <a:gd name="T21" fmla="*/ 1063 h 1182"/>
                  <a:gd name="T22" fmla="*/ 160 w 841"/>
                  <a:gd name="T23" fmla="*/ 1182 h 1182"/>
                  <a:gd name="connsiteX0" fmla="*/ 1902 w 9877"/>
                  <a:gd name="connsiteY0" fmla="*/ 10000 h 10154"/>
                  <a:gd name="connsiteX1" fmla="*/ 1807 w 9877"/>
                  <a:gd name="connsiteY1" fmla="*/ 9019 h 10154"/>
                  <a:gd name="connsiteX2" fmla="*/ 1272 w 9877"/>
                  <a:gd name="connsiteY2" fmla="*/ 5702 h 10154"/>
                  <a:gd name="connsiteX3" fmla="*/ 0 w 9877"/>
                  <a:gd name="connsiteY3" fmla="*/ 905 h 10154"/>
                  <a:gd name="connsiteX4" fmla="*/ 3639 w 9877"/>
                  <a:gd name="connsiteY4" fmla="*/ 0 h 10154"/>
                  <a:gd name="connsiteX5" fmla="*/ 6683 w 9877"/>
                  <a:gd name="connsiteY5" fmla="*/ 110 h 10154"/>
                  <a:gd name="connsiteX6" fmla="*/ 8597 w 9877"/>
                  <a:gd name="connsiteY6" fmla="*/ 770 h 10154"/>
                  <a:gd name="connsiteX7" fmla="*/ 9275 w 9877"/>
                  <a:gd name="connsiteY7" fmla="*/ 914 h 10154"/>
                  <a:gd name="connsiteX8" fmla="*/ 9750 w 9877"/>
                  <a:gd name="connsiteY8" fmla="*/ 1616 h 10154"/>
                  <a:gd name="connsiteX9" fmla="*/ 9655 w 9877"/>
                  <a:gd name="connsiteY9" fmla="*/ 4357 h 10154"/>
                  <a:gd name="connsiteX10" fmla="*/ 9453 w 9877"/>
                  <a:gd name="connsiteY10" fmla="*/ 10064 h 10154"/>
                  <a:gd name="connsiteX11" fmla="*/ 1902 w 9877"/>
                  <a:gd name="connsiteY11" fmla="*/ 10000 h 10154"/>
                  <a:gd name="connsiteX0" fmla="*/ 1591 w 10000"/>
                  <a:gd name="connsiteY0" fmla="*/ 10141 h 10141"/>
                  <a:gd name="connsiteX1" fmla="*/ 1830 w 10000"/>
                  <a:gd name="connsiteY1" fmla="*/ 8882 h 10141"/>
                  <a:gd name="connsiteX2" fmla="*/ 1288 w 10000"/>
                  <a:gd name="connsiteY2" fmla="*/ 5616 h 10141"/>
                  <a:gd name="connsiteX3" fmla="*/ 0 w 10000"/>
                  <a:gd name="connsiteY3" fmla="*/ 891 h 10141"/>
                  <a:gd name="connsiteX4" fmla="*/ 3684 w 10000"/>
                  <a:gd name="connsiteY4" fmla="*/ 0 h 10141"/>
                  <a:gd name="connsiteX5" fmla="*/ 6766 w 10000"/>
                  <a:gd name="connsiteY5" fmla="*/ 108 h 10141"/>
                  <a:gd name="connsiteX6" fmla="*/ 8704 w 10000"/>
                  <a:gd name="connsiteY6" fmla="*/ 758 h 10141"/>
                  <a:gd name="connsiteX7" fmla="*/ 9391 w 10000"/>
                  <a:gd name="connsiteY7" fmla="*/ 900 h 10141"/>
                  <a:gd name="connsiteX8" fmla="*/ 9871 w 10000"/>
                  <a:gd name="connsiteY8" fmla="*/ 1591 h 10141"/>
                  <a:gd name="connsiteX9" fmla="*/ 9775 w 10000"/>
                  <a:gd name="connsiteY9" fmla="*/ 4291 h 10141"/>
                  <a:gd name="connsiteX10" fmla="*/ 9571 w 10000"/>
                  <a:gd name="connsiteY10" fmla="*/ 9911 h 10141"/>
                  <a:gd name="connsiteX11" fmla="*/ 1591 w 10000"/>
                  <a:gd name="connsiteY11" fmla="*/ 10141 h 1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0" h="10141">
                    <a:moveTo>
                      <a:pt x="1591" y="10141"/>
                    </a:moveTo>
                    <a:cubicBezTo>
                      <a:pt x="1639" y="9816"/>
                      <a:pt x="1880" y="9636"/>
                      <a:pt x="1830" y="8882"/>
                    </a:cubicBezTo>
                    <a:cubicBezTo>
                      <a:pt x="1780" y="8128"/>
                      <a:pt x="1686" y="7041"/>
                      <a:pt x="1288" y="5616"/>
                    </a:cubicBezTo>
                    <a:cubicBezTo>
                      <a:pt x="963" y="4449"/>
                      <a:pt x="409" y="3049"/>
                      <a:pt x="0" y="891"/>
                    </a:cubicBezTo>
                    <a:cubicBezTo>
                      <a:pt x="1336" y="609"/>
                      <a:pt x="2408" y="400"/>
                      <a:pt x="3684" y="0"/>
                    </a:cubicBezTo>
                    <a:cubicBezTo>
                      <a:pt x="3828" y="1008"/>
                      <a:pt x="6452" y="1541"/>
                      <a:pt x="6766" y="108"/>
                    </a:cubicBezTo>
                    <a:cubicBezTo>
                      <a:pt x="7777" y="508"/>
                      <a:pt x="7970" y="633"/>
                      <a:pt x="8704" y="758"/>
                    </a:cubicBezTo>
                    <a:cubicBezTo>
                      <a:pt x="8800" y="775"/>
                      <a:pt x="9162" y="850"/>
                      <a:pt x="9391" y="900"/>
                    </a:cubicBezTo>
                    <a:cubicBezTo>
                      <a:pt x="9812" y="1000"/>
                      <a:pt x="9728" y="1175"/>
                      <a:pt x="9871" y="1591"/>
                    </a:cubicBezTo>
                    <a:cubicBezTo>
                      <a:pt x="10125" y="2324"/>
                      <a:pt x="9956" y="3291"/>
                      <a:pt x="9775" y="4291"/>
                    </a:cubicBezTo>
                    <a:cubicBezTo>
                      <a:pt x="9655" y="4916"/>
                      <a:pt x="9354" y="9061"/>
                      <a:pt x="9571" y="9911"/>
                    </a:cubicBezTo>
                    <a:cubicBezTo>
                      <a:pt x="7022" y="10242"/>
                      <a:pt x="4139" y="9810"/>
                      <a:pt x="1591" y="1014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2" name="Freeform 28"/>
              <p:cNvSpPr>
                <a:spLocks/>
              </p:cNvSpPr>
              <p:nvPr/>
            </p:nvSpPr>
            <p:spPr bwMode="auto">
              <a:xfrm>
                <a:off x="3066" y="881"/>
                <a:ext cx="79" cy="404"/>
              </a:xfrm>
              <a:custGeom>
                <a:avLst/>
                <a:gdLst>
                  <a:gd name="T0" fmla="*/ 48 w 217"/>
                  <a:gd name="T1" fmla="*/ 0 h 1118"/>
                  <a:gd name="T2" fmla="*/ 99 w 217"/>
                  <a:gd name="T3" fmla="*/ 15 h 1118"/>
                  <a:gd name="T4" fmla="*/ 156 w 217"/>
                  <a:gd name="T5" fmla="*/ 32 h 1118"/>
                  <a:gd name="T6" fmla="*/ 196 w 217"/>
                  <a:gd name="T7" fmla="*/ 115 h 1118"/>
                  <a:gd name="T8" fmla="*/ 193 w 217"/>
                  <a:gd name="T9" fmla="*/ 439 h 1118"/>
                  <a:gd name="T10" fmla="*/ 174 w 217"/>
                  <a:gd name="T11" fmla="*/ 1118 h 1118"/>
                  <a:gd name="T12" fmla="*/ 17 w 217"/>
                  <a:gd name="T13" fmla="*/ 1114 h 1118"/>
                  <a:gd name="T14" fmla="*/ 19 w 217"/>
                  <a:gd name="T15" fmla="*/ 741 h 1118"/>
                  <a:gd name="T16" fmla="*/ 48 w 217"/>
                  <a:gd name="T17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" h="1118">
                    <a:moveTo>
                      <a:pt x="48" y="0"/>
                    </a:moveTo>
                    <a:cubicBezTo>
                      <a:pt x="63" y="6"/>
                      <a:pt x="78" y="10"/>
                      <a:pt x="99" y="15"/>
                    </a:cubicBezTo>
                    <a:cubicBezTo>
                      <a:pt x="107" y="17"/>
                      <a:pt x="137" y="26"/>
                      <a:pt x="156" y="32"/>
                    </a:cubicBezTo>
                    <a:cubicBezTo>
                      <a:pt x="191" y="44"/>
                      <a:pt x="184" y="65"/>
                      <a:pt x="196" y="115"/>
                    </a:cubicBezTo>
                    <a:cubicBezTo>
                      <a:pt x="217" y="203"/>
                      <a:pt x="208" y="319"/>
                      <a:pt x="193" y="439"/>
                    </a:cubicBezTo>
                    <a:cubicBezTo>
                      <a:pt x="176" y="567"/>
                      <a:pt x="150" y="981"/>
                      <a:pt x="174" y="1118"/>
                    </a:cubicBezTo>
                    <a:lnTo>
                      <a:pt x="17" y="1114"/>
                    </a:lnTo>
                    <a:cubicBezTo>
                      <a:pt x="11" y="1037"/>
                      <a:pt x="0" y="890"/>
                      <a:pt x="19" y="741"/>
                    </a:cubicBezTo>
                    <a:cubicBezTo>
                      <a:pt x="47" y="523"/>
                      <a:pt x="54" y="256"/>
                      <a:pt x="4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3" name="Freeform 30"/>
              <p:cNvSpPr>
                <a:spLocks/>
              </p:cNvSpPr>
              <p:nvPr/>
            </p:nvSpPr>
            <p:spPr bwMode="auto">
              <a:xfrm>
                <a:off x="3145" y="1340"/>
                <a:ext cx="57" cy="128"/>
              </a:xfrm>
              <a:custGeom>
                <a:avLst/>
                <a:gdLst>
                  <a:gd name="T0" fmla="*/ 150 w 157"/>
                  <a:gd name="T1" fmla="*/ 0 h 355"/>
                  <a:gd name="T2" fmla="*/ 146 w 157"/>
                  <a:gd name="T3" fmla="*/ 140 h 355"/>
                  <a:gd name="T4" fmla="*/ 145 w 157"/>
                  <a:gd name="T5" fmla="*/ 140 h 355"/>
                  <a:gd name="T6" fmla="*/ 154 w 157"/>
                  <a:gd name="T7" fmla="*/ 307 h 355"/>
                  <a:gd name="T8" fmla="*/ 133 w 157"/>
                  <a:gd name="T9" fmla="*/ 343 h 355"/>
                  <a:gd name="T10" fmla="*/ 91 w 157"/>
                  <a:gd name="T11" fmla="*/ 349 h 355"/>
                  <a:gd name="T12" fmla="*/ 13 w 157"/>
                  <a:gd name="T13" fmla="*/ 355 h 355"/>
                  <a:gd name="T14" fmla="*/ 0 w 157"/>
                  <a:gd name="T15" fmla="*/ 287 h 355"/>
                  <a:gd name="T16" fmla="*/ 27 w 157"/>
                  <a:gd name="T17" fmla="*/ 313 h 355"/>
                  <a:gd name="T18" fmla="*/ 80 w 157"/>
                  <a:gd name="T19" fmla="*/ 302 h 355"/>
                  <a:gd name="T20" fmla="*/ 61 w 157"/>
                  <a:gd name="T21" fmla="*/ 254 h 355"/>
                  <a:gd name="T22" fmla="*/ 23 w 157"/>
                  <a:gd name="T23" fmla="*/ 228 h 355"/>
                  <a:gd name="T24" fmla="*/ 19 w 157"/>
                  <a:gd name="T25" fmla="*/ 173 h 355"/>
                  <a:gd name="T26" fmla="*/ 43 w 157"/>
                  <a:gd name="T27" fmla="*/ 138 h 355"/>
                  <a:gd name="T28" fmla="*/ 44 w 157"/>
                  <a:gd name="T29" fmla="*/ 133 h 355"/>
                  <a:gd name="T30" fmla="*/ 44 w 157"/>
                  <a:gd name="T31" fmla="*/ 133 h 355"/>
                  <a:gd name="T32" fmla="*/ 21 w 157"/>
                  <a:gd name="T33" fmla="*/ 10 h 355"/>
                  <a:gd name="T34" fmla="*/ 150 w 157"/>
                  <a:gd name="T35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355">
                    <a:moveTo>
                      <a:pt x="150" y="0"/>
                    </a:moveTo>
                    <a:lnTo>
                      <a:pt x="146" y="140"/>
                    </a:lnTo>
                    <a:lnTo>
                      <a:pt x="145" y="140"/>
                    </a:lnTo>
                    <a:cubicBezTo>
                      <a:pt x="157" y="199"/>
                      <a:pt x="154" y="237"/>
                      <a:pt x="154" y="307"/>
                    </a:cubicBezTo>
                    <a:cubicBezTo>
                      <a:pt x="154" y="328"/>
                      <a:pt x="156" y="341"/>
                      <a:pt x="133" y="343"/>
                    </a:cubicBezTo>
                    <a:cubicBezTo>
                      <a:pt x="115" y="345"/>
                      <a:pt x="102" y="347"/>
                      <a:pt x="91" y="349"/>
                    </a:cubicBezTo>
                    <a:cubicBezTo>
                      <a:pt x="76" y="353"/>
                      <a:pt x="40" y="342"/>
                      <a:pt x="13" y="355"/>
                    </a:cubicBezTo>
                    <a:lnTo>
                      <a:pt x="0" y="287"/>
                    </a:lnTo>
                    <a:cubicBezTo>
                      <a:pt x="26" y="282"/>
                      <a:pt x="19" y="284"/>
                      <a:pt x="27" y="313"/>
                    </a:cubicBezTo>
                    <a:lnTo>
                      <a:pt x="80" y="302"/>
                    </a:lnTo>
                    <a:cubicBezTo>
                      <a:pt x="75" y="274"/>
                      <a:pt x="69" y="268"/>
                      <a:pt x="61" y="254"/>
                    </a:cubicBezTo>
                    <a:cubicBezTo>
                      <a:pt x="48" y="240"/>
                      <a:pt x="32" y="242"/>
                      <a:pt x="23" y="228"/>
                    </a:cubicBezTo>
                    <a:cubicBezTo>
                      <a:pt x="16" y="217"/>
                      <a:pt x="14" y="191"/>
                      <a:pt x="19" y="173"/>
                    </a:cubicBezTo>
                    <a:cubicBezTo>
                      <a:pt x="22" y="158"/>
                      <a:pt x="31" y="151"/>
                      <a:pt x="43" y="138"/>
                    </a:cubicBezTo>
                    <a:lnTo>
                      <a:pt x="44" y="133"/>
                    </a:lnTo>
                    <a:lnTo>
                      <a:pt x="44" y="133"/>
                    </a:lnTo>
                    <a:lnTo>
                      <a:pt x="21" y="1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4" name="Freeform 33"/>
              <p:cNvSpPr>
                <a:spLocks/>
              </p:cNvSpPr>
              <p:nvPr/>
            </p:nvSpPr>
            <p:spPr bwMode="auto">
              <a:xfrm>
                <a:off x="3135" y="1387"/>
                <a:ext cx="39" cy="53"/>
              </a:xfrm>
              <a:custGeom>
                <a:avLst/>
                <a:gdLst>
                  <a:gd name="T0" fmla="*/ 109 w 109"/>
                  <a:gd name="T1" fmla="*/ 23 h 146"/>
                  <a:gd name="T2" fmla="*/ 57 w 109"/>
                  <a:gd name="T3" fmla="*/ 112 h 146"/>
                  <a:gd name="T4" fmla="*/ 23 w 109"/>
                  <a:gd name="T5" fmla="*/ 144 h 146"/>
                  <a:gd name="T6" fmla="*/ 5 w 109"/>
                  <a:gd name="T7" fmla="*/ 118 h 146"/>
                  <a:gd name="T8" fmla="*/ 32 w 109"/>
                  <a:gd name="T9" fmla="*/ 65 h 146"/>
                  <a:gd name="T10" fmla="*/ 48 w 109"/>
                  <a:gd name="T11" fmla="*/ 25 h 146"/>
                  <a:gd name="T12" fmla="*/ 87 w 109"/>
                  <a:gd name="T13" fmla="*/ 0 h 146"/>
                  <a:gd name="T14" fmla="*/ 109 w 109"/>
                  <a:gd name="T15" fmla="*/ 2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46">
                    <a:moveTo>
                      <a:pt x="109" y="23"/>
                    </a:moveTo>
                    <a:lnTo>
                      <a:pt x="57" y="112"/>
                    </a:lnTo>
                    <a:cubicBezTo>
                      <a:pt x="50" y="123"/>
                      <a:pt x="37" y="142"/>
                      <a:pt x="23" y="144"/>
                    </a:cubicBezTo>
                    <a:cubicBezTo>
                      <a:pt x="11" y="146"/>
                      <a:pt x="0" y="135"/>
                      <a:pt x="5" y="118"/>
                    </a:cubicBezTo>
                    <a:cubicBezTo>
                      <a:pt x="12" y="94"/>
                      <a:pt x="27" y="79"/>
                      <a:pt x="32" y="65"/>
                    </a:cubicBezTo>
                    <a:cubicBezTo>
                      <a:pt x="36" y="51"/>
                      <a:pt x="37" y="39"/>
                      <a:pt x="48" y="25"/>
                    </a:cubicBezTo>
                    <a:cubicBezTo>
                      <a:pt x="58" y="12"/>
                      <a:pt x="69" y="8"/>
                      <a:pt x="87" y="0"/>
                    </a:cubicBezTo>
                    <a:lnTo>
                      <a:pt x="109" y="23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5" name="Freeform 34"/>
              <p:cNvSpPr>
                <a:spLocks/>
              </p:cNvSpPr>
              <p:nvPr/>
            </p:nvSpPr>
            <p:spPr bwMode="auto">
              <a:xfrm>
                <a:off x="2922" y="648"/>
                <a:ext cx="146" cy="187"/>
              </a:xfrm>
              <a:custGeom>
                <a:avLst/>
                <a:gdLst>
                  <a:gd name="T0" fmla="*/ 203 w 401"/>
                  <a:gd name="T1" fmla="*/ 519 h 519"/>
                  <a:gd name="T2" fmla="*/ 201 w 401"/>
                  <a:gd name="T3" fmla="*/ 519 h 519"/>
                  <a:gd name="T4" fmla="*/ 152 w 401"/>
                  <a:gd name="T5" fmla="*/ 513 h 519"/>
                  <a:gd name="T6" fmla="*/ 115 w 401"/>
                  <a:gd name="T7" fmla="*/ 478 h 519"/>
                  <a:gd name="T8" fmla="*/ 66 w 401"/>
                  <a:gd name="T9" fmla="*/ 433 h 519"/>
                  <a:gd name="T10" fmla="*/ 57 w 401"/>
                  <a:gd name="T11" fmla="*/ 365 h 519"/>
                  <a:gd name="T12" fmla="*/ 25 w 401"/>
                  <a:gd name="T13" fmla="*/ 319 h 519"/>
                  <a:gd name="T14" fmla="*/ 2 w 401"/>
                  <a:gd name="T15" fmla="*/ 245 h 519"/>
                  <a:gd name="T16" fmla="*/ 6 w 401"/>
                  <a:gd name="T17" fmla="*/ 219 h 519"/>
                  <a:gd name="T18" fmla="*/ 37 w 401"/>
                  <a:gd name="T19" fmla="*/ 235 h 519"/>
                  <a:gd name="T20" fmla="*/ 39 w 401"/>
                  <a:gd name="T21" fmla="*/ 186 h 519"/>
                  <a:gd name="T22" fmla="*/ 41 w 401"/>
                  <a:gd name="T23" fmla="*/ 105 h 519"/>
                  <a:gd name="T24" fmla="*/ 72 w 401"/>
                  <a:gd name="T25" fmla="*/ 47 h 519"/>
                  <a:gd name="T26" fmla="*/ 72 w 401"/>
                  <a:gd name="T27" fmla="*/ 47 h 519"/>
                  <a:gd name="T28" fmla="*/ 106 w 401"/>
                  <a:gd name="T29" fmla="*/ 24 h 519"/>
                  <a:gd name="T30" fmla="*/ 107 w 401"/>
                  <a:gd name="T31" fmla="*/ 24 h 519"/>
                  <a:gd name="T32" fmla="*/ 109 w 401"/>
                  <a:gd name="T33" fmla="*/ 23 h 519"/>
                  <a:gd name="T34" fmla="*/ 111 w 401"/>
                  <a:gd name="T35" fmla="*/ 22 h 519"/>
                  <a:gd name="T36" fmla="*/ 113 w 401"/>
                  <a:gd name="T37" fmla="*/ 21 h 519"/>
                  <a:gd name="T38" fmla="*/ 115 w 401"/>
                  <a:gd name="T39" fmla="*/ 20 h 519"/>
                  <a:gd name="T40" fmla="*/ 117 w 401"/>
                  <a:gd name="T41" fmla="*/ 20 h 519"/>
                  <a:gd name="T42" fmla="*/ 119 w 401"/>
                  <a:gd name="T43" fmla="*/ 19 h 519"/>
                  <a:gd name="T44" fmla="*/ 121 w 401"/>
                  <a:gd name="T45" fmla="*/ 18 h 519"/>
                  <a:gd name="T46" fmla="*/ 123 w 401"/>
                  <a:gd name="T47" fmla="*/ 17 h 519"/>
                  <a:gd name="T48" fmla="*/ 127 w 401"/>
                  <a:gd name="T49" fmla="*/ 16 h 519"/>
                  <a:gd name="T50" fmla="*/ 127 w 401"/>
                  <a:gd name="T51" fmla="*/ 16 h 519"/>
                  <a:gd name="T52" fmla="*/ 234 w 401"/>
                  <a:gd name="T53" fmla="*/ 5 h 519"/>
                  <a:gd name="T54" fmla="*/ 329 w 401"/>
                  <a:gd name="T55" fmla="*/ 47 h 519"/>
                  <a:gd name="T56" fmla="*/ 360 w 401"/>
                  <a:gd name="T57" fmla="*/ 105 h 519"/>
                  <a:gd name="T58" fmla="*/ 362 w 401"/>
                  <a:gd name="T59" fmla="*/ 185 h 519"/>
                  <a:gd name="T60" fmla="*/ 364 w 401"/>
                  <a:gd name="T61" fmla="*/ 234 h 519"/>
                  <a:gd name="T62" fmla="*/ 395 w 401"/>
                  <a:gd name="T63" fmla="*/ 219 h 519"/>
                  <a:gd name="T64" fmla="*/ 399 w 401"/>
                  <a:gd name="T65" fmla="*/ 245 h 519"/>
                  <a:gd name="T66" fmla="*/ 376 w 401"/>
                  <a:gd name="T67" fmla="*/ 319 h 519"/>
                  <a:gd name="T68" fmla="*/ 345 w 401"/>
                  <a:gd name="T69" fmla="*/ 365 h 519"/>
                  <a:gd name="T70" fmla="*/ 335 w 401"/>
                  <a:gd name="T71" fmla="*/ 431 h 519"/>
                  <a:gd name="T72" fmla="*/ 287 w 401"/>
                  <a:gd name="T73" fmla="*/ 477 h 519"/>
                  <a:gd name="T74" fmla="*/ 251 w 401"/>
                  <a:gd name="T75" fmla="*/ 512 h 519"/>
                  <a:gd name="T76" fmla="*/ 203 w 401"/>
                  <a:gd name="T77" fmla="*/ 519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1" h="519">
                    <a:moveTo>
                      <a:pt x="203" y="519"/>
                    </a:moveTo>
                    <a:cubicBezTo>
                      <a:pt x="203" y="519"/>
                      <a:pt x="202" y="519"/>
                      <a:pt x="201" y="519"/>
                    </a:cubicBezTo>
                    <a:cubicBezTo>
                      <a:pt x="177" y="519"/>
                      <a:pt x="165" y="519"/>
                      <a:pt x="152" y="513"/>
                    </a:cubicBezTo>
                    <a:cubicBezTo>
                      <a:pt x="139" y="507"/>
                      <a:pt x="133" y="495"/>
                      <a:pt x="115" y="478"/>
                    </a:cubicBezTo>
                    <a:cubicBezTo>
                      <a:pt x="100" y="463"/>
                      <a:pt x="73" y="449"/>
                      <a:pt x="66" y="433"/>
                    </a:cubicBezTo>
                    <a:cubicBezTo>
                      <a:pt x="58" y="414"/>
                      <a:pt x="60" y="393"/>
                      <a:pt x="57" y="365"/>
                    </a:cubicBezTo>
                    <a:cubicBezTo>
                      <a:pt x="43" y="373"/>
                      <a:pt x="28" y="333"/>
                      <a:pt x="25" y="319"/>
                    </a:cubicBezTo>
                    <a:cubicBezTo>
                      <a:pt x="21" y="300"/>
                      <a:pt x="7" y="267"/>
                      <a:pt x="2" y="245"/>
                    </a:cubicBezTo>
                    <a:cubicBezTo>
                      <a:pt x="0" y="233"/>
                      <a:pt x="1" y="223"/>
                      <a:pt x="6" y="219"/>
                    </a:cubicBezTo>
                    <a:cubicBezTo>
                      <a:pt x="15" y="213"/>
                      <a:pt x="24" y="216"/>
                      <a:pt x="37" y="235"/>
                    </a:cubicBezTo>
                    <a:cubicBezTo>
                      <a:pt x="38" y="219"/>
                      <a:pt x="39" y="203"/>
                      <a:pt x="39" y="186"/>
                    </a:cubicBezTo>
                    <a:cubicBezTo>
                      <a:pt x="38" y="154"/>
                      <a:pt x="37" y="128"/>
                      <a:pt x="41" y="105"/>
                    </a:cubicBezTo>
                    <a:cubicBezTo>
                      <a:pt x="45" y="83"/>
                      <a:pt x="54" y="64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82" y="38"/>
                      <a:pt x="94" y="31"/>
                      <a:pt x="106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8" y="24"/>
                      <a:pt x="108" y="23"/>
                      <a:pt x="109" y="23"/>
                    </a:cubicBezTo>
                    <a:cubicBezTo>
                      <a:pt x="110" y="23"/>
                      <a:pt x="110" y="23"/>
                      <a:pt x="111" y="22"/>
                    </a:cubicBezTo>
                    <a:cubicBezTo>
                      <a:pt x="111" y="22"/>
                      <a:pt x="112" y="22"/>
                      <a:pt x="113" y="21"/>
                    </a:cubicBezTo>
                    <a:cubicBezTo>
                      <a:pt x="113" y="21"/>
                      <a:pt x="114" y="21"/>
                      <a:pt x="115" y="20"/>
                    </a:cubicBezTo>
                    <a:cubicBezTo>
                      <a:pt x="115" y="20"/>
                      <a:pt x="116" y="20"/>
                      <a:pt x="117" y="20"/>
                    </a:cubicBezTo>
                    <a:cubicBezTo>
                      <a:pt x="117" y="19"/>
                      <a:pt x="118" y="19"/>
                      <a:pt x="119" y="19"/>
                    </a:cubicBezTo>
                    <a:cubicBezTo>
                      <a:pt x="119" y="18"/>
                      <a:pt x="120" y="18"/>
                      <a:pt x="121" y="18"/>
                    </a:cubicBezTo>
                    <a:cubicBezTo>
                      <a:pt x="122" y="18"/>
                      <a:pt x="122" y="17"/>
                      <a:pt x="123" y="17"/>
                    </a:cubicBezTo>
                    <a:cubicBezTo>
                      <a:pt x="124" y="17"/>
                      <a:pt x="125" y="16"/>
                      <a:pt x="127" y="16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60" y="3"/>
                      <a:pt x="198" y="0"/>
                      <a:pt x="234" y="5"/>
                    </a:cubicBezTo>
                    <a:cubicBezTo>
                      <a:pt x="270" y="11"/>
                      <a:pt x="304" y="25"/>
                      <a:pt x="329" y="47"/>
                    </a:cubicBezTo>
                    <a:cubicBezTo>
                      <a:pt x="347" y="64"/>
                      <a:pt x="356" y="82"/>
                      <a:pt x="360" y="105"/>
                    </a:cubicBezTo>
                    <a:cubicBezTo>
                      <a:pt x="364" y="127"/>
                      <a:pt x="363" y="153"/>
                      <a:pt x="362" y="185"/>
                    </a:cubicBezTo>
                    <a:cubicBezTo>
                      <a:pt x="362" y="202"/>
                      <a:pt x="363" y="219"/>
                      <a:pt x="364" y="234"/>
                    </a:cubicBezTo>
                    <a:cubicBezTo>
                      <a:pt x="377" y="216"/>
                      <a:pt x="386" y="213"/>
                      <a:pt x="395" y="219"/>
                    </a:cubicBezTo>
                    <a:cubicBezTo>
                      <a:pt x="400" y="223"/>
                      <a:pt x="401" y="233"/>
                      <a:pt x="399" y="245"/>
                    </a:cubicBezTo>
                    <a:cubicBezTo>
                      <a:pt x="394" y="267"/>
                      <a:pt x="380" y="300"/>
                      <a:pt x="376" y="319"/>
                    </a:cubicBezTo>
                    <a:cubicBezTo>
                      <a:pt x="373" y="332"/>
                      <a:pt x="358" y="372"/>
                      <a:pt x="345" y="365"/>
                    </a:cubicBezTo>
                    <a:cubicBezTo>
                      <a:pt x="342" y="392"/>
                      <a:pt x="343" y="413"/>
                      <a:pt x="335" y="431"/>
                    </a:cubicBezTo>
                    <a:cubicBezTo>
                      <a:pt x="329" y="447"/>
                      <a:pt x="302" y="462"/>
                      <a:pt x="287" y="477"/>
                    </a:cubicBezTo>
                    <a:cubicBezTo>
                      <a:pt x="270" y="494"/>
                      <a:pt x="263" y="507"/>
                      <a:pt x="251" y="512"/>
                    </a:cubicBezTo>
                    <a:cubicBezTo>
                      <a:pt x="238" y="518"/>
                      <a:pt x="226" y="519"/>
                      <a:pt x="203" y="519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6" name="Freeform 35"/>
              <p:cNvSpPr>
                <a:spLocks/>
              </p:cNvSpPr>
              <p:nvPr/>
            </p:nvSpPr>
            <p:spPr bwMode="auto">
              <a:xfrm>
                <a:off x="2917" y="609"/>
                <a:ext cx="159" cy="139"/>
              </a:xfrm>
              <a:custGeom>
                <a:avLst/>
                <a:gdLst>
                  <a:gd name="T0" fmla="*/ 99 w 437"/>
                  <a:gd name="T1" fmla="*/ 189 h 387"/>
                  <a:gd name="T2" fmla="*/ 61 w 437"/>
                  <a:gd name="T3" fmla="*/ 387 h 387"/>
                  <a:gd name="T4" fmla="*/ 87 w 437"/>
                  <a:gd name="T5" fmla="*/ 83 h 387"/>
                  <a:gd name="T6" fmla="*/ 347 w 437"/>
                  <a:gd name="T7" fmla="*/ 85 h 387"/>
                  <a:gd name="T8" fmla="*/ 376 w 437"/>
                  <a:gd name="T9" fmla="*/ 367 h 387"/>
                  <a:gd name="T10" fmla="*/ 335 w 437"/>
                  <a:gd name="T11" fmla="*/ 193 h 387"/>
                  <a:gd name="T12" fmla="*/ 292 w 437"/>
                  <a:gd name="T13" fmla="*/ 224 h 387"/>
                  <a:gd name="T14" fmla="*/ 99 w 437"/>
                  <a:gd name="T15" fmla="*/ 18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7" h="387">
                    <a:moveTo>
                      <a:pt x="99" y="189"/>
                    </a:moveTo>
                    <a:cubicBezTo>
                      <a:pt x="87" y="203"/>
                      <a:pt x="57" y="297"/>
                      <a:pt x="61" y="387"/>
                    </a:cubicBezTo>
                    <a:cubicBezTo>
                      <a:pt x="22" y="246"/>
                      <a:pt x="0" y="146"/>
                      <a:pt x="87" y="83"/>
                    </a:cubicBezTo>
                    <a:cubicBezTo>
                      <a:pt x="199" y="0"/>
                      <a:pt x="336" y="53"/>
                      <a:pt x="347" y="85"/>
                    </a:cubicBezTo>
                    <a:cubicBezTo>
                      <a:pt x="437" y="116"/>
                      <a:pt x="401" y="256"/>
                      <a:pt x="376" y="367"/>
                    </a:cubicBezTo>
                    <a:cubicBezTo>
                      <a:pt x="375" y="311"/>
                      <a:pt x="363" y="242"/>
                      <a:pt x="335" y="193"/>
                    </a:cubicBezTo>
                    <a:cubicBezTo>
                      <a:pt x="328" y="187"/>
                      <a:pt x="298" y="224"/>
                      <a:pt x="292" y="224"/>
                    </a:cubicBezTo>
                    <a:cubicBezTo>
                      <a:pt x="225" y="219"/>
                      <a:pt x="202" y="205"/>
                      <a:pt x="99" y="189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7" name="Freeform 36"/>
              <p:cNvSpPr>
                <a:spLocks/>
              </p:cNvSpPr>
              <p:nvPr/>
            </p:nvSpPr>
            <p:spPr bwMode="auto">
              <a:xfrm>
                <a:off x="2919" y="606"/>
                <a:ext cx="151" cy="54"/>
              </a:xfrm>
              <a:custGeom>
                <a:avLst/>
                <a:gdLst>
                  <a:gd name="T0" fmla="*/ 110 w 413"/>
                  <a:gd name="T1" fmla="*/ 0 h 150"/>
                  <a:gd name="T2" fmla="*/ 302 w 413"/>
                  <a:gd name="T3" fmla="*/ 0 h 150"/>
                  <a:gd name="T4" fmla="*/ 392 w 413"/>
                  <a:gd name="T5" fmla="*/ 72 h 150"/>
                  <a:gd name="T6" fmla="*/ 413 w 413"/>
                  <a:gd name="T7" fmla="*/ 150 h 150"/>
                  <a:gd name="T8" fmla="*/ 0 w 413"/>
                  <a:gd name="T9" fmla="*/ 148 h 150"/>
                  <a:gd name="T10" fmla="*/ 20 w 413"/>
                  <a:gd name="T11" fmla="*/ 72 h 150"/>
                  <a:gd name="T12" fmla="*/ 110 w 413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3" h="150">
                    <a:moveTo>
                      <a:pt x="110" y="0"/>
                    </a:moveTo>
                    <a:lnTo>
                      <a:pt x="302" y="0"/>
                    </a:lnTo>
                    <a:cubicBezTo>
                      <a:pt x="351" y="0"/>
                      <a:pt x="382" y="33"/>
                      <a:pt x="392" y="72"/>
                    </a:cubicBezTo>
                    <a:lnTo>
                      <a:pt x="413" y="150"/>
                    </a:lnTo>
                    <a:cubicBezTo>
                      <a:pt x="293" y="116"/>
                      <a:pt x="85" y="131"/>
                      <a:pt x="0" y="148"/>
                    </a:cubicBezTo>
                    <a:lnTo>
                      <a:pt x="20" y="72"/>
                    </a:lnTo>
                    <a:cubicBezTo>
                      <a:pt x="31" y="33"/>
                      <a:pt x="61" y="0"/>
                      <a:pt x="110" y="0"/>
                    </a:cubicBez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8" name="Freeform 37"/>
              <p:cNvSpPr>
                <a:spLocks/>
              </p:cNvSpPr>
              <p:nvPr/>
            </p:nvSpPr>
            <p:spPr bwMode="auto">
              <a:xfrm>
                <a:off x="2826" y="623"/>
                <a:ext cx="341" cy="135"/>
              </a:xfrm>
              <a:custGeom>
                <a:avLst/>
                <a:gdLst>
                  <a:gd name="T0" fmla="*/ 462 w 935"/>
                  <a:gd name="T1" fmla="*/ 62 h 372"/>
                  <a:gd name="T2" fmla="*/ 892 w 935"/>
                  <a:gd name="T3" fmla="*/ 326 h 372"/>
                  <a:gd name="T4" fmla="*/ 886 w 935"/>
                  <a:gd name="T5" fmla="*/ 372 h 372"/>
                  <a:gd name="T6" fmla="*/ 39 w 935"/>
                  <a:gd name="T7" fmla="*/ 372 h 372"/>
                  <a:gd name="T8" fmla="*/ 33 w 935"/>
                  <a:gd name="T9" fmla="*/ 326 h 372"/>
                  <a:gd name="T10" fmla="*/ 462 w 935"/>
                  <a:gd name="T11" fmla="*/ 6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5" h="372">
                    <a:moveTo>
                      <a:pt x="462" y="62"/>
                    </a:moveTo>
                    <a:cubicBezTo>
                      <a:pt x="700" y="62"/>
                      <a:pt x="892" y="180"/>
                      <a:pt x="892" y="326"/>
                    </a:cubicBezTo>
                    <a:cubicBezTo>
                      <a:pt x="892" y="342"/>
                      <a:pt x="890" y="357"/>
                      <a:pt x="886" y="372"/>
                    </a:cubicBezTo>
                    <a:cubicBezTo>
                      <a:pt x="935" y="0"/>
                      <a:pt x="0" y="6"/>
                      <a:pt x="39" y="372"/>
                    </a:cubicBezTo>
                    <a:cubicBezTo>
                      <a:pt x="35" y="357"/>
                      <a:pt x="33" y="342"/>
                      <a:pt x="33" y="326"/>
                    </a:cubicBezTo>
                    <a:cubicBezTo>
                      <a:pt x="33" y="180"/>
                      <a:pt x="225" y="62"/>
                      <a:pt x="462" y="62"/>
                    </a:cubicBezTo>
                    <a:close/>
                  </a:path>
                </a:pathLst>
              </a:custGeom>
              <a:solidFill>
                <a:srgbClr val="F582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59" name="Freeform 38"/>
              <p:cNvSpPr>
                <a:spLocks/>
              </p:cNvSpPr>
              <p:nvPr/>
            </p:nvSpPr>
            <p:spPr bwMode="auto">
              <a:xfrm>
                <a:off x="2762" y="1090"/>
                <a:ext cx="87" cy="285"/>
              </a:xfrm>
              <a:custGeom>
                <a:avLst/>
                <a:gdLst>
                  <a:gd name="T0" fmla="*/ 5 w 238"/>
                  <a:gd name="T1" fmla="*/ 264 h 789"/>
                  <a:gd name="T2" fmla="*/ 37 w 238"/>
                  <a:gd name="T3" fmla="*/ 740 h 789"/>
                  <a:gd name="T4" fmla="*/ 132 w 238"/>
                  <a:gd name="T5" fmla="*/ 789 h 789"/>
                  <a:gd name="T6" fmla="*/ 184 w 238"/>
                  <a:gd name="T7" fmla="*/ 279 h 789"/>
                  <a:gd name="T8" fmla="*/ 238 w 238"/>
                  <a:gd name="T9" fmla="*/ 74 h 789"/>
                  <a:gd name="T10" fmla="*/ 77 w 238"/>
                  <a:gd name="T11" fmla="*/ 0 h 789"/>
                  <a:gd name="T12" fmla="*/ 5 w 238"/>
                  <a:gd name="T13" fmla="*/ 264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789">
                    <a:moveTo>
                      <a:pt x="5" y="264"/>
                    </a:moveTo>
                    <a:cubicBezTo>
                      <a:pt x="0" y="456"/>
                      <a:pt x="26" y="548"/>
                      <a:pt x="37" y="740"/>
                    </a:cubicBezTo>
                    <a:lnTo>
                      <a:pt x="132" y="789"/>
                    </a:lnTo>
                    <a:cubicBezTo>
                      <a:pt x="165" y="596"/>
                      <a:pt x="180" y="474"/>
                      <a:pt x="184" y="279"/>
                    </a:cubicBezTo>
                    <a:lnTo>
                      <a:pt x="238" y="74"/>
                    </a:lnTo>
                    <a:lnTo>
                      <a:pt x="77" y="0"/>
                    </a:lnTo>
                    <a:cubicBezTo>
                      <a:pt x="60" y="30"/>
                      <a:pt x="10" y="231"/>
                      <a:pt x="5" y="264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0" name="Freeform 39"/>
              <p:cNvSpPr>
                <a:spLocks/>
              </p:cNvSpPr>
              <p:nvPr/>
            </p:nvSpPr>
            <p:spPr bwMode="auto">
              <a:xfrm>
                <a:off x="2775" y="887"/>
                <a:ext cx="109" cy="278"/>
              </a:xfrm>
              <a:custGeom>
                <a:avLst/>
                <a:gdLst>
                  <a:gd name="T0" fmla="*/ 229 w 297"/>
                  <a:gd name="T1" fmla="*/ 0 h 771"/>
                  <a:gd name="T2" fmla="*/ 169 w 297"/>
                  <a:gd name="T3" fmla="*/ 22 h 771"/>
                  <a:gd name="T4" fmla="*/ 100 w 297"/>
                  <a:gd name="T5" fmla="*/ 245 h 771"/>
                  <a:gd name="T6" fmla="*/ 0 w 297"/>
                  <a:gd name="T7" fmla="*/ 668 h 771"/>
                  <a:gd name="T8" fmla="*/ 103 w 297"/>
                  <a:gd name="T9" fmla="*/ 726 h 771"/>
                  <a:gd name="T10" fmla="*/ 173 w 297"/>
                  <a:gd name="T11" fmla="*/ 771 h 771"/>
                  <a:gd name="T12" fmla="*/ 297 w 297"/>
                  <a:gd name="T13" fmla="*/ 396 h 771"/>
                  <a:gd name="T14" fmla="*/ 229 w 297"/>
                  <a:gd name="T15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771">
                    <a:moveTo>
                      <a:pt x="229" y="0"/>
                    </a:moveTo>
                    <a:cubicBezTo>
                      <a:pt x="208" y="6"/>
                      <a:pt x="181" y="11"/>
                      <a:pt x="169" y="22"/>
                    </a:cubicBezTo>
                    <a:cubicBezTo>
                      <a:pt x="118" y="67"/>
                      <a:pt x="114" y="165"/>
                      <a:pt x="100" y="245"/>
                    </a:cubicBezTo>
                    <a:cubicBezTo>
                      <a:pt x="77" y="381"/>
                      <a:pt x="22" y="532"/>
                      <a:pt x="0" y="668"/>
                    </a:cubicBezTo>
                    <a:lnTo>
                      <a:pt x="103" y="726"/>
                    </a:lnTo>
                    <a:lnTo>
                      <a:pt x="173" y="771"/>
                    </a:lnTo>
                    <a:cubicBezTo>
                      <a:pt x="206" y="644"/>
                      <a:pt x="271" y="524"/>
                      <a:pt x="297" y="396"/>
                    </a:cubicBez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1" name="Freeform 40"/>
              <p:cNvSpPr>
                <a:spLocks/>
              </p:cNvSpPr>
              <p:nvPr/>
            </p:nvSpPr>
            <p:spPr bwMode="auto">
              <a:xfrm>
                <a:off x="2771" y="1336"/>
                <a:ext cx="57" cy="129"/>
              </a:xfrm>
              <a:custGeom>
                <a:avLst/>
                <a:gdLst>
                  <a:gd name="T0" fmla="*/ 8 w 157"/>
                  <a:gd name="T1" fmla="*/ 0 h 355"/>
                  <a:gd name="T2" fmla="*/ 12 w 157"/>
                  <a:gd name="T3" fmla="*/ 140 h 355"/>
                  <a:gd name="T4" fmla="*/ 12 w 157"/>
                  <a:gd name="T5" fmla="*/ 140 h 355"/>
                  <a:gd name="T6" fmla="*/ 3 w 157"/>
                  <a:gd name="T7" fmla="*/ 306 h 355"/>
                  <a:gd name="T8" fmla="*/ 24 w 157"/>
                  <a:gd name="T9" fmla="*/ 343 h 355"/>
                  <a:gd name="T10" fmla="*/ 66 w 157"/>
                  <a:gd name="T11" fmla="*/ 349 h 355"/>
                  <a:gd name="T12" fmla="*/ 144 w 157"/>
                  <a:gd name="T13" fmla="*/ 355 h 355"/>
                  <a:gd name="T14" fmla="*/ 157 w 157"/>
                  <a:gd name="T15" fmla="*/ 287 h 355"/>
                  <a:gd name="T16" fmla="*/ 130 w 157"/>
                  <a:gd name="T17" fmla="*/ 313 h 355"/>
                  <a:gd name="T18" fmla="*/ 77 w 157"/>
                  <a:gd name="T19" fmla="*/ 302 h 355"/>
                  <a:gd name="T20" fmla="*/ 96 w 157"/>
                  <a:gd name="T21" fmla="*/ 254 h 355"/>
                  <a:gd name="T22" fmla="*/ 134 w 157"/>
                  <a:gd name="T23" fmla="*/ 228 h 355"/>
                  <a:gd name="T24" fmla="*/ 138 w 157"/>
                  <a:gd name="T25" fmla="*/ 173 h 355"/>
                  <a:gd name="T26" fmla="*/ 115 w 157"/>
                  <a:gd name="T27" fmla="*/ 138 h 355"/>
                  <a:gd name="T28" fmla="*/ 113 w 157"/>
                  <a:gd name="T29" fmla="*/ 133 h 355"/>
                  <a:gd name="T30" fmla="*/ 114 w 157"/>
                  <a:gd name="T31" fmla="*/ 133 h 355"/>
                  <a:gd name="T32" fmla="*/ 136 w 157"/>
                  <a:gd name="T33" fmla="*/ 10 h 355"/>
                  <a:gd name="T34" fmla="*/ 8 w 157"/>
                  <a:gd name="T35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355">
                    <a:moveTo>
                      <a:pt x="8" y="0"/>
                    </a:moveTo>
                    <a:lnTo>
                      <a:pt x="12" y="140"/>
                    </a:lnTo>
                    <a:lnTo>
                      <a:pt x="12" y="140"/>
                    </a:lnTo>
                    <a:cubicBezTo>
                      <a:pt x="0" y="199"/>
                      <a:pt x="3" y="237"/>
                      <a:pt x="3" y="306"/>
                    </a:cubicBezTo>
                    <a:cubicBezTo>
                      <a:pt x="3" y="328"/>
                      <a:pt x="2" y="341"/>
                      <a:pt x="24" y="343"/>
                    </a:cubicBezTo>
                    <a:cubicBezTo>
                      <a:pt x="43" y="345"/>
                      <a:pt x="55" y="346"/>
                      <a:pt x="66" y="349"/>
                    </a:cubicBezTo>
                    <a:cubicBezTo>
                      <a:pt x="82" y="353"/>
                      <a:pt x="117" y="342"/>
                      <a:pt x="144" y="355"/>
                    </a:cubicBezTo>
                    <a:lnTo>
                      <a:pt x="157" y="287"/>
                    </a:lnTo>
                    <a:cubicBezTo>
                      <a:pt x="131" y="281"/>
                      <a:pt x="138" y="284"/>
                      <a:pt x="130" y="313"/>
                    </a:cubicBezTo>
                    <a:lnTo>
                      <a:pt x="77" y="302"/>
                    </a:lnTo>
                    <a:cubicBezTo>
                      <a:pt x="83" y="274"/>
                      <a:pt x="88" y="268"/>
                      <a:pt x="96" y="254"/>
                    </a:cubicBezTo>
                    <a:cubicBezTo>
                      <a:pt x="109" y="240"/>
                      <a:pt x="126" y="242"/>
                      <a:pt x="134" y="228"/>
                    </a:cubicBezTo>
                    <a:cubicBezTo>
                      <a:pt x="141" y="217"/>
                      <a:pt x="143" y="191"/>
                      <a:pt x="138" y="173"/>
                    </a:cubicBezTo>
                    <a:cubicBezTo>
                      <a:pt x="135" y="158"/>
                      <a:pt x="127" y="151"/>
                      <a:pt x="115" y="138"/>
                    </a:cubicBezTo>
                    <a:lnTo>
                      <a:pt x="113" y="133"/>
                    </a:lnTo>
                    <a:lnTo>
                      <a:pt x="114" y="133"/>
                    </a:lnTo>
                    <a:lnTo>
                      <a:pt x="136" y="1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2" name="Freeform 41"/>
              <p:cNvSpPr>
                <a:spLocks/>
              </p:cNvSpPr>
              <p:nvPr/>
            </p:nvSpPr>
            <p:spPr bwMode="auto">
              <a:xfrm>
                <a:off x="2697" y="1490"/>
                <a:ext cx="228" cy="291"/>
              </a:xfrm>
              <a:custGeom>
                <a:avLst/>
                <a:gdLst>
                  <a:gd name="T0" fmla="*/ 602 w 624"/>
                  <a:gd name="T1" fmla="*/ 0 h 806"/>
                  <a:gd name="T2" fmla="*/ 22 w 624"/>
                  <a:gd name="T3" fmla="*/ 0 h 806"/>
                  <a:gd name="T4" fmla="*/ 2 w 624"/>
                  <a:gd name="T5" fmla="*/ 25 h 806"/>
                  <a:gd name="T6" fmla="*/ 146 w 624"/>
                  <a:gd name="T7" fmla="*/ 763 h 806"/>
                  <a:gd name="T8" fmla="*/ 478 w 624"/>
                  <a:gd name="T9" fmla="*/ 763 h 806"/>
                  <a:gd name="T10" fmla="*/ 622 w 624"/>
                  <a:gd name="T11" fmla="*/ 25 h 806"/>
                  <a:gd name="T12" fmla="*/ 602 w 624"/>
                  <a:gd name="T13" fmla="*/ 0 h 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4" h="806">
                    <a:moveTo>
                      <a:pt x="602" y="0"/>
                    </a:moveTo>
                    <a:lnTo>
                      <a:pt x="22" y="0"/>
                    </a:lnTo>
                    <a:cubicBezTo>
                      <a:pt x="11" y="0"/>
                      <a:pt x="0" y="12"/>
                      <a:pt x="2" y="25"/>
                    </a:cubicBezTo>
                    <a:lnTo>
                      <a:pt x="146" y="763"/>
                    </a:lnTo>
                    <a:cubicBezTo>
                      <a:pt x="154" y="806"/>
                      <a:pt x="470" y="806"/>
                      <a:pt x="478" y="763"/>
                    </a:cubicBezTo>
                    <a:lnTo>
                      <a:pt x="622" y="25"/>
                    </a:lnTo>
                    <a:cubicBezTo>
                      <a:pt x="624" y="12"/>
                      <a:pt x="613" y="0"/>
                      <a:pt x="602" y="0"/>
                    </a:cubicBezTo>
                    <a:close/>
                  </a:path>
                </a:pathLst>
              </a:custGeom>
              <a:solidFill>
                <a:srgbClr val="1B2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3" name="Freeform 42"/>
              <p:cNvSpPr>
                <a:spLocks/>
              </p:cNvSpPr>
              <p:nvPr/>
            </p:nvSpPr>
            <p:spPr bwMode="auto">
              <a:xfrm>
                <a:off x="2803" y="1426"/>
                <a:ext cx="15" cy="65"/>
              </a:xfrm>
              <a:custGeom>
                <a:avLst/>
                <a:gdLst>
                  <a:gd name="T0" fmla="*/ 33 w 42"/>
                  <a:gd name="T1" fmla="*/ 0 h 179"/>
                  <a:gd name="T2" fmla="*/ 9 w 42"/>
                  <a:gd name="T3" fmla="*/ 0 h 179"/>
                  <a:gd name="T4" fmla="*/ 0 w 42"/>
                  <a:gd name="T5" fmla="*/ 9 h 179"/>
                  <a:gd name="T6" fmla="*/ 0 w 42"/>
                  <a:gd name="T7" fmla="*/ 170 h 179"/>
                  <a:gd name="T8" fmla="*/ 9 w 42"/>
                  <a:gd name="T9" fmla="*/ 179 h 179"/>
                  <a:gd name="T10" fmla="*/ 33 w 42"/>
                  <a:gd name="T11" fmla="*/ 179 h 179"/>
                  <a:gd name="T12" fmla="*/ 42 w 42"/>
                  <a:gd name="T13" fmla="*/ 170 h 179"/>
                  <a:gd name="T14" fmla="*/ 42 w 42"/>
                  <a:gd name="T15" fmla="*/ 9 h 179"/>
                  <a:gd name="T16" fmla="*/ 33 w 42"/>
                  <a:gd name="T17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79">
                    <a:moveTo>
                      <a:pt x="33" y="0"/>
                    </a:moveTo>
                    <a:lnTo>
                      <a:pt x="9" y="0"/>
                    </a:lnTo>
                    <a:cubicBezTo>
                      <a:pt x="4" y="0"/>
                      <a:pt x="0" y="4"/>
                      <a:pt x="0" y="9"/>
                    </a:cubicBezTo>
                    <a:lnTo>
                      <a:pt x="0" y="170"/>
                    </a:lnTo>
                    <a:cubicBezTo>
                      <a:pt x="0" y="175"/>
                      <a:pt x="4" y="179"/>
                      <a:pt x="9" y="179"/>
                    </a:cubicBezTo>
                    <a:lnTo>
                      <a:pt x="33" y="179"/>
                    </a:lnTo>
                    <a:cubicBezTo>
                      <a:pt x="38" y="179"/>
                      <a:pt x="42" y="175"/>
                      <a:pt x="42" y="170"/>
                    </a:cubicBezTo>
                    <a:lnTo>
                      <a:pt x="42" y="9"/>
                    </a:lnTo>
                    <a:cubicBezTo>
                      <a:pt x="42" y="4"/>
                      <a:pt x="38" y="0"/>
                      <a:pt x="33" y="0"/>
                    </a:cubicBezTo>
                    <a:close/>
                  </a:path>
                </a:pathLst>
              </a:custGeom>
              <a:solidFill>
                <a:srgbClr val="194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64" name="Freeform 43"/>
              <p:cNvSpPr>
                <a:spLocks/>
              </p:cNvSpPr>
              <p:nvPr/>
            </p:nvSpPr>
            <p:spPr bwMode="auto">
              <a:xfrm>
                <a:off x="2799" y="1384"/>
                <a:ext cx="40" cy="52"/>
              </a:xfrm>
              <a:custGeom>
                <a:avLst/>
                <a:gdLst>
                  <a:gd name="T0" fmla="*/ 0 w 109"/>
                  <a:gd name="T1" fmla="*/ 23 h 146"/>
                  <a:gd name="T2" fmla="*/ 51 w 109"/>
                  <a:gd name="T3" fmla="*/ 112 h 146"/>
                  <a:gd name="T4" fmla="*/ 85 w 109"/>
                  <a:gd name="T5" fmla="*/ 144 h 146"/>
                  <a:gd name="T6" fmla="*/ 104 w 109"/>
                  <a:gd name="T7" fmla="*/ 118 h 146"/>
                  <a:gd name="T8" fmla="*/ 76 w 109"/>
                  <a:gd name="T9" fmla="*/ 65 h 146"/>
                  <a:gd name="T10" fmla="*/ 61 w 109"/>
                  <a:gd name="T11" fmla="*/ 25 h 146"/>
                  <a:gd name="T12" fmla="*/ 22 w 109"/>
                  <a:gd name="T13" fmla="*/ 0 h 146"/>
                  <a:gd name="T14" fmla="*/ 0 w 109"/>
                  <a:gd name="T15" fmla="*/ 2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46">
                    <a:moveTo>
                      <a:pt x="0" y="23"/>
                    </a:moveTo>
                    <a:lnTo>
                      <a:pt x="51" y="112"/>
                    </a:lnTo>
                    <a:cubicBezTo>
                      <a:pt x="58" y="123"/>
                      <a:pt x="71" y="142"/>
                      <a:pt x="85" y="144"/>
                    </a:cubicBezTo>
                    <a:cubicBezTo>
                      <a:pt x="97" y="146"/>
                      <a:pt x="109" y="135"/>
                      <a:pt x="104" y="118"/>
                    </a:cubicBezTo>
                    <a:cubicBezTo>
                      <a:pt x="96" y="94"/>
                      <a:pt x="81" y="79"/>
                      <a:pt x="76" y="65"/>
                    </a:cubicBezTo>
                    <a:cubicBezTo>
                      <a:pt x="72" y="51"/>
                      <a:pt x="71" y="39"/>
                      <a:pt x="61" y="25"/>
                    </a:cubicBezTo>
                    <a:cubicBezTo>
                      <a:pt x="51" y="12"/>
                      <a:pt x="39" y="8"/>
                      <a:pt x="22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71" name="Group 414"/>
            <p:cNvGrpSpPr>
              <a:grpSpLocks noChangeAspect="1"/>
            </p:cNvGrpSpPr>
            <p:nvPr/>
          </p:nvGrpSpPr>
          <p:grpSpPr bwMode="auto">
            <a:xfrm>
              <a:off x="1710298" y="2638189"/>
              <a:ext cx="854543" cy="678608"/>
              <a:chOff x="1029" y="1117"/>
              <a:chExt cx="1360" cy="1080"/>
            </a:xfrm>
          </p:grpSpPr>
          <p:sp>
            <p:nvSpPr>
              <p:cNvPr id="209" name="AutoShape 413"/>
              <p:cNvSpPr>
                <a:spLocks noChangeAspect="1" noChangeArrowheads="1" noTextEdit="1"/>
              </p:cNvSpPr>
              <p:nvPr/>
            </p:nvSpPr>
            <p:spPr bwMode="auto">
              <a:xfrm>
                <a:off x="1029" y="1119"/>
                <a:ext cx="1360" cy="10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0" name="Freeform 415"/>
              <p:cNvSpPr>
                <a:spLocks/>
              </p:cNvSpPr>
              <p:nvPr/>
            </p:nvSpPr>
            <p:spPr bwMode="auto">
              <a:xfrm>
                <a:off x="1049" y="1816"/>
                <a:ext cx="1340" cy="286"/>
              </a:xfrm>
              <a:custGeom>
                <a:avLst/>
                <a:gdLst>
                  <a:gd name="T0" fmla="*/ 2979 w 5895"/>
                  <a:gd name="T1" fmla="*/ 489 h 1258"/>
                  <a:gd name="T2" fmla="*/ 3236 w 5895"/>
                  <a:gd name="T3" fmla="*/ 492 h 1258"/>
                  <a:gd name="T4" fmla="*/ 3444 w 5895"/>
                  <a:gd name="T5" fmla="*/ 474 h 1258"/>
                  <a:gd name="T6" fmla="*/ 3723 w 5895"/>
                  <a:gd name="T7" fmla="*/ 445 h 1258"/>
                  <a:gd name="T8" fmla="*/ 3948 w 5895"/>
                  <a:gd name="T9" fmla="*/ 367 h 1258"/>
                  <a:gd name="T10" fmla="*/ 4185 w 5895"/>
                  <a:gd name="T11" fmla="*/ 361 h 1258"/>
                  <a:gd name="T12" fmla="*/ 4473 w 5895"/>
                  <a:gd name="T13" fmla="*/ 268 h 1258"/>
                  <a:gd name="T14" fmla="*/ 4699 w 5895"/>
                  <a:gd name="T15" fmla="*/ 268 h 1258"/>
                  <a:gd name="T16" fmla="*/ 4927 w 5895"/>
                  <a:gd name="T17" fmla="*/ 219 h 1258"/>
                  <a:gd name="T18" fmla="*/ 5154 w 5895"/>
                  <a:gd name="T19" fmla="*/ 45 h 1258"/>
                  <a:gd name="T20" fmla="*/ 5492 w 5895"/>
                  <a:gd name="T21" fmla="*/ 0 h 1258"/>
                  <a:gd name="T22" fmla="*/ 5701 w 5895"/>
                  <a:gd name="T23" fmla="*/ 179 h 1258"/>
                  <a:gd name="T24" fmla="*/ 5895 w 5895"/>
                  <a:gd name="T25" fmla="*/ 644 h 1258"/>
                  <a:gd name="T26" fmla="*/ 5579 w 5895"/>
                  <a:gd name="T27" fmla="*/ 963 h 1258"/>
                  <a:gd name="T28" fmla="*/ 5056 w 5895"/>
                  <a:gd name="T29" fmla="*/ 1014 h 1258"/>
                  <a:gd name="T30" fmla="*/ 4813 w 5895"/>
                  <a:gd name="T31" fmla="*/ 1014 h 1258"/>
                  <a:gd name="T32" fmla="*/ 4579 w 5895"/>
                  <a:gd name="T33" fmla="*/ 1042 h 1258"/>
                  <a:gd name="T34" fmla="*/ 4337 w 5895"/>
                  <a:gd name="T35" fmla="*/ 1068 h 1258"/>
                  <a:gd name="T36" fmla="*/ 4195 w 5895"/>
                  <a:gd name="T37" fmla="*/ 1146 h 1258"/>
                  <a:gd name="T38" fmla="*/ 3935 w 5895"/>
                  <a:gd name="T39" fmla="*/ 1107 h 1258"/>
                  <a:gd name="T40" fmla="*/ 3760 w 5895"/>
                  <a:gd name="T41" fmla="*/ 1184 h 1258"/>
                  <a:gd name="T42" fmla="*/ 3569 w 5895"/>
                  <a:gd name="T43" fmla="*/ 1211 h 1258"/>
                  <a:gd name="T44" fmla="*/ 3284 w 5895"/>
                  <a:gd name="T45" fmla="*/ 1206 h 1258"/>
                  <a:gd name="T46" fmla="*/ 3070 w 5895"/>
                  <a:gd name="T47" fmla="*/ 1167 h 1258"/>
                  <a:gd name="T48" fmla="*/ 2832 w 5895"/>
                  <a:gd name="T49" fmla="*/ 1192 h 1258"/>
                  <a:gd name="T50" fmla="*/ 2617 w 5895"/>
                  <a:gd name="T51" fmla="*/ 1215 h 1258"/>
                  <a:gd name="T52" fmla="*/ 2339 w 5895"/>
                  <a:gd name="T53" fmla="*/ 1245 h 1258"/>
                  <a:gd name="T54" fmla="*/ 2017 w 5895"/>
                  <a:gd name="T55" fmla="*/ 1258 h 1258"/>
                  <a:gd name="T56" fmla="*/ 1805 w 5895"/>
                  <a:gd name="T57" fmla="*/ 1205 h 1258"/>
                  <a:gd name="T58" fmla="*/ 1539 w 5895"/>
                  <a:gd name="T59" fmla="*/ 1171 h 1258"/>
                  <a:gd name="T60" fmla="*/ 1232 w 5895"/>
                  <a:gd name="T61" fmla="*/ 1099 h 1258"/>
                  <a:gd name="T62" fmla="*/ 898 w 5895"/>
                  <a:gd name="T63" fmla="*/ 1157 h 1258"/>
                  <a:gd name="T64" fmla="*/ 690 w 5895"/>
                  <a:gd name="T65" fmla="*/ 1058 h 1258"/>
                  <a:gd name="T66" fmla="*/ 702 w 5895"/>
                  <a:gd name="T67" fmla="*/ 864 h 1258"/>
                  <a:gd name="T68" fmla="*/ 418 w 5895"/>
                  <a:gd name="T69" fmla="*/ 979 h 1258"/>
                  <a:gd name="T70" fmla="*/ 0 w 5895"/>
                  <a:gd name="T71" fmla="*/ 844 h 1258"/>
                  <a:gd name="T72" fmla="*/ 76 w 5895"/>
                  <a:gd name="T73" fmla="*/ 570 h 1258"/>
                  <a:gd name="T74" fmla="*/ 124 w 5895"/>
                  <a:gd name="T75" fmla="*/ 266 h 1258"/>
                  <a:gd name="T76" fmla="*/ 347 w 5895"/>
                  <a:gd name="T77" fmla="*/ 68 h 1258"/>
                  <a:gd name="T78" fmla="*/ 677 w 5895"/>
                  <a:gd name="T79" fmla="*/ 79 h 1258"/>
                  <a:gd name="T80" fmla="*/ 1093 w 5895"/>
                  <a:gd name="T81" fmla="*/ 194 h 1258"/>
                  <a:gd name="T82" fmla="*/ 1445 w 5895"/>
                  <a:gd name="T83" fmla="*/ 324 h 1258"/>
                  <a:gd name="T84" fmla="*/ 1697 w 5895"/>
                  <a:gd name="T85" fmla="*/ 400 h 1258"/>
                  <a:gd name="T86" fmla="*/ 1925 w 5895"/>
                  <a:gd name="T87" fmla="*/ 444 h 1258"/>
                  <a:gd name="T88" fmla="*/ 2199 w 5895"/>
                  <a:gd name="T89" fmla="*/ 481 h 1258"/>
                  <a:gd name="T90" fmla="*/ 2359 w 5895"/>
                  <a:gd name="T91" fmla="*/ 481 h 1258"/>
                  <a:gd name="T92" fmla="*/ 2584 w 5895"/>
                  <a:gd name="T93" fmla="*/ 455 h 1258"/>
                  <a:gd name="T94" fmla="*/ 2797 w 5895"/>
                  <a:gd name="T95" fmla="*/ 491 h 1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95" h="1258">
                    <a:moveTo>
                      <a:pt x="2955" y="690"/>
                    </a:moveTo>
                    <a:cubicBezTo>
                      <a:pt x="2934" y="624"/>
                      <a:pt x="2943" y="548"/>
                      <a:pt x="2979" y="489"/>
                    </a:cubicBezTo>
                    <a:cubicBezTo>
                      <a:pt x="3011" y="573"/>
                      <a:pt x="3068" y="647"/>
                      <a:pt x="3141" y="700"/>
                    </a:cubicBezTo>
                    <a:cubicBezTo>
                      <a:pt x="3172" y="630"/>
                      <a:pt x="3204" y="561"/>
                      <a:pt x="3236" y="492"/>
                    </a:cubicBezTo>
                    <a:cubicBezTo>
                      <a:pt x="3249" y="564"/>
                      <a:pt x="3274" y="633"/>
                      <a:pt x="3308" y="698"/>
                    </a:cubicBezTo>
                    <a:cubicBezTo>
                      <a:pt x="3326" y="611"/>
                      <a:pt x="3375" y="531"/>
                      <a:pt x="3444" y="474"/>
                    </a:cubicBezTo>
                    <a:cubicBezTo>
                      <a:pt x="3447" y="533"/>
                      <a:pt x="3449" y="592"/>
                      <a:pt x="3452" y="651"/>
                    </a:cubicBezTo>
                    <a:cubicBezTo>
                      <a:pt x="3531" y="569"/>
                      <a:pt x="3623" y="500"/>
                      <a:pt x="3723" y="445"/>
                    </a:cubicBezTo>
                    <a:cubicBezTo>
                      <a:pt x="3703" y="518"/>
                      <a:pt x="3683" y="592"/>
                      <a:pt x="3664" y="665"/>
                    </a:cubicBezTo>
                    <a:cubicBezTo>
                      <a:pt x="3758" y="566"/>
                      <a:pt x="3854" y="466"/>
                      <a:pt x="3948" y="367"/>
                    </a:cubicBezTo>
                    <a:cubicBezTo>
                      <a:pt x="3948" y="435"/>
                      <a:pt x="3947" y="503"/>
                      <a:pt x="3946" y="570"/>
                    </a:cubicBezTo>
                    <a:cubicBezTo>
                      <a:pt x="4033" y="510"/>
                      <a:pt x="4114" y="440"/>
                      <a:pt x="4185" y="361"/>
                    </a:cubicBezTo>
                    <a:cubicBezTo>
                      <a:pt x="4191" y="436"/>
                      <a:pt x="4188" y="511"/>
                      <a:pt x="4177" y="585"/>
                    </a:cubicBezTo>
                    <a:cubicBezTo>
                      <a:pt x="4259" y="466"/>
                      <a:pt x="4359" y="359"/>
                      <a:pt x="4473" y="268"/>
                    </a:cubicBezTo>
                    <a:cubicBezTo>
                      <a:pt x="4465" y="354"/>
                      <a:pt x="4458" y="441"/>
                      <a:pt x="4451" y="527"/>
                    </a:cubicBezTo>
                    <a:cubicBezTo>
                      <a:pt x="4545" y="452"/>
                      <a:pt x="4628" y="365"/>
                      <a:pt x="4699" y="268"/>
                    </a:cubicBezTo>
                    <a:cubicBezTo>
                      <a:pt x="4704" y="347"/>
                      <a:pt x="4709" y="427"/>
                      <a:pt x="4714" y="506"/>
                    </a:cubicBezTo>
                    <a:cubicBezTo>
                      <a:pt x="4792" y="415"/>
                      <a:pt x="4863" y="319"/>
                      <a:pt x="4927" y="219"/>
                    </a:cubicBezTo>
                    <a:cubicBezTo>
                      <a:pt x="4946" y="299"/>
                      <a:pt x="4947" y="383"/>
                      <a:pt x="4931" y="464"/>
                    </a:cubicBezTo>
                    <a:cubicBezTo>
                      <a:pt x="5023" y="335"/>
                      <a:pt x="5098" y="194"/>
                      <a:pt x="5154" y="45"/>
                    </a:cubicBezTo>
                    <a:cubicBezTo>
                      <a:pt x="5178" y="168"/>
                      <a:pt x="5170" y="296"/>
                      <a:pt x="5132" y="414"/>
                    </a:cubicBezTo>
                    <a:cubicBezTo>
                      <a:pt x="5252" y="276"/>
                      <a:pt x="5372" y="138"/>
                      <a:pt x="5492" y="0"/>
                    </a:cubicBezTo>
                    <a:cubicBezTo>
                      <a:pt x="5488" y="151"/>
                      <a:pt x="5426" y="299"/>
                      <a:pt x="5321" y="408"/>
                    </a:cubicBezTo>
                    <a:cubicBezTo>
                      <a:pt x="5456" y="346"/>
                      <a:pt x="5583" y="269"/>
                      <a:pt x="5701" y="179"/>
                    </a:cubicBezTo>
                    <a:cubicBezTo>
                      <a:pt x="5624" y="332"/>
                      <a:pt x="5506" y="464"/>
                      <a:pt x="5363" y="558"/>
                    </a:cubicBezTo>
                    <a:cubicBezTo>
                      <a:pt x="5543" y="570"/>
                      <a:pt x="5721" y="599"/>
                      <a:pt x="5895" y="644"/>
                    </a:cubicBezTo>
                    <a:cubicBezTo>
                      <a:pt x="5650" y="657"/>
                      <a:pt x="5406" y="669"/>
                      <a:pt x="5161" y="682"/>
                    </a:cubicBezTo>
                    <a:cubicBezTo>
                      <a:pt x="5300" y="776"/>
                      <a:pt x="5439" y="870"/>
                      <a:pt x="5579" y="963"/>
                    </a:cubicBezTo>
                    <a:cubicBezTo>
                      <a:pt x="5359" y="922"/>
                      <a:pt x="5144" y="852"/>
                      <a:pt x="4942" y="756"/>
                    </a:cubicBezTo>
                    <a:cubicBezTo>
                      <a:pt x="4991" y="836"/>
                      <a:pt x="5030" y="923"/>
                      <a:pt x="5056" y="1014"/>
                    </a:cubicBezTo>
                    <a:cubicBezTo>
                      <a:pt x="4951" y="953"/>
                      <a:pt x="4851" y="884"/>
                      <a:pt x="4757" y="809"/>
                    </a:cubicBezTo>
                    <a:cubicBezTo>
                      <a:pt x="4784" y="874"/>
                      <a:pt x="4803" y="943"/>
                      <a:pt x="4813" y="1014"/>
                    </a:cubicBezTo>
                    <a:cubicBezTo>
                      <a:pt x="4728" y="944"/>
                      <a:pt x="4637" y="882"/>
                      <a:pt x="4542" y="828"/>
                    </a:cubicBezTo>
                    <a:cubicBezTo>
                      <a:pt x="4567" y="896"/>
                      <a:pt x="4580" y="969"/>
                      <a:pt x="4579" y="1042"/>
                    </a:cubicBezTo>
                    <a:cubicBezTo>
                      <a:pt x="4503" y="976"/>
                      <a:pt x="4418" y="918"/>
                      <a:pt x="4328" y="872"/>
                    </a:cubicBezTo>
                    <a:cubicBezTo>
                      <a:pt x="4331" y="937"/>
                      <a:pt x="4334" y="1003"/>
                      <a:pt x="4337" y="1068"/>
                    </a:cubicBezTo>
                    <a:cubicBezTo>
                      <a:pt x="4291" y="1025"/>
                      <a:pt x="4244" y="982"/>
                      <a:pt x="4198" y="939"/>
                    </a:cubicBezTo>
                    <a:cubicBezTo>
                      <a:pt x="4197" y="1008"/>
                      <a:pt x="4196" y="1077"/>
                      <a:pt x="4195" y="1146"/>
                    </a:cubicBezTo>
                    <a:cubicBezTo>
                      <a:pt x="4127" y="1071"/>
                      <a:pt x="4046" y="1009"/>
                      <a:pt x="3956" y="964"/>
                    </a:cubicBezTo>
                    <a:cubicBezTo>
                      <a:pt x="3960" y="1012"/>
                      <a:pt x="3953" y="1062"/>
                      <a:pt x="3935" y="1107"/>
                    </a:cubicBezTo>
                    <a:cubicBezTo>
                      <a:pt x="3915" y="1059"/>
                      <a:pt x="3879" y="1018"/>
                      <a:pt x="3833" y="992"/>
                    </a:cubicBezTo>
                    <a:cubicBezTo>
                      <a:pt x="3825" y="1061"/>
                      <a:pt x="3800" y="1127"/>
                      <a:pt x="3760" y="1184"/>
                    </a:cubicBezTo>
                    <a:cubicBezTo>
                      <a:pt x="3728" y="1116"/>
                      <a:pt x="3680" y="1057"/>
                      <a:pt x="3620" y="1012"/>
                    </a:cubicBezTo>
                    <a:cubicBezTo>
                      <a:pt x="3603" y="1078"/>
                      <a:pt x="3586" y="1145"/>
                      <a:pt x="3569" y="1211"/>
                    </a:cubicBezTo>
                    <a:cubicBezTo>
                      <a:pt x="3524" y="1138"/>
                      <a:pt x="3468" y="1071"/>
                      <a:pt x="3402" y="1015"/>
                    </a:cubicBezTo>
                    <a:cubicBezTo>
                      <a:pt x="3363" y="1079"/>
                      <a:pt x="3323" y="1142"/>
                      <a:pt x="3284" y="1206"/>
                    </a:cubicBezTo>
                    <a:cubicBezTo>
                      <a:pt x="3304" y="1148"/>
                      <a:pt x="3261" y="1077"/>
                      <a:pt x="3200" y="1067"/>
                    </a:cubicBezTo>
                    <a:cubicBezTo>
                      <a:pt x="3140" y="1056"/>
                      <a:pt x="3076" y="1105"/>
                      <a:pt x="3070" y="1167"/>
                    </a:cubicBezTo>
                    <a:cubicBezTo>
                      <a:pt x="3092" y="1105"/>
                      <a:pt x="3019" y="1042"/>
                      <a:pt x="2954" y="1054"/>
                    </a:cubicBezTo>
                    <a:cubicBezTo>
                      <a:pt x="2891" y="1066"/>
                      <a:pt x="2847" y="1129"/>
                      <a:pt x="2832" y="1192"/>
                    </a:cubicBezTo>
                    <a:cubicBezTo>
                      <a:pt x="2824" y="1134"/>
                      <a:pt x="2810" y="1077"/>
                      <a:pt x="2789" y="1022"/>
                    </a:cubicBezTo>
                    <a:cubicBezTo>
                      <a:pt x="2732" y="1087"/>
                      <a:pt x="2675" y="1151"/>
                      <a:pt x="2617" y="1215"/>
                    </a:cubicBezTo>
                    <a:cubicBezTo>
                      <a:pt x="2622" y="1151"/>
                      <a:pt x="2607" y="1085"/>
                      <a:pt x="2576" y="1028"/>
                    </a:cubicBezTo>
                    <a:cubicBezTo>
                      <a:pt x="2494" y="1096"/>
                      <a:pt x="2414" y="1169"/>
                      <a:pt x="2339" y="1245"/>
                    </a:cubicBezTo>
                    <a:cubicBezTo>
                      <a:pt x="2329" y="1177"/>
                      <a:pt x="2334" y="1107"/>
                      <a:pt x="2356" y="1041"/>
                    </a:cubicBezTo>
                    <a:cubicBezTo>
                      <a:pt x="2236" y="1102"/>
                      <a:pt x="2122" y="1174"/>
                      <a:pt x="2017" y="1258"/>
                    </a:cubicBezTo>
                    <a:cubicBezTo>
                      <a:pt x="2052" y="1175"/>
                      <a:pt x="2087" y="1091"/>
                      <a:pt x="2122" y="1008"/>
                    </a:cubicBezTo>
                    <a:cubicBezTo>
                      <a:pt x="2016" y="1074"/>
                      <a:pt x="1911" y="1139"/>
                      <a:pt x="1805" y="1205"/>
                    </a:cubicBezTo>
                    <a:cubicBezTo>
                      <a:pt x="1819" y="1147"/>
                      <a:pt x="1834" y="1088"/>
                      <a:pt x="1848" y="1030"/>
                    </a:cubicBezTo>
                    <a:cubicBezTo>
                      <a:pt x="1739" y="1063"/>
                      <a:pt x="1635" y="1111"/>
                      <a:pt x="1539" y="1171"/>
                    </a:cubicBezTo>
                    <a:cubicBezTo>
                      <a:pt x="1563" y="1107"/>
                      <a:pt x="1572" y="1038"/>
                      <a:pt x="1566" y="971"/>
                    </a:cubicBezTo>
                    <a:cubicBezTo>
                      <a:pt x="1451" y="1001"/>
                      <a:pt x="1339" y="1044"/>
                      <a:pt x="1232" y="1099"/>
                    </a:cubicBezTo>
                    <a:cubicBezTo>
                      <a:pt x="1271" y="1062"/>
                      <a:pt x="1290" y="1006"/>
                      <a:pt x="1283" y="954"/>
                    </a:cubicBezTo>
                    <a:cubicBezTo>
                      <a:pt x="1154" y="1021"/>
                      <a:pt x="1026" y="1088"/>
                      <a:pt x="898" y="1157"/>
                    </a:cubicBezTo>
                    <a:cubicBezTo>
                      <a:pt x="948" y="1074"/>
                      <a:pt x="977" y="980"/>
                      <a:pt x="983" y="884"/>
                    </a:cubicBezTo>
                    <a:cubicBezTo>
                      <a:pt x="902" y="965"/>
                      <a:pt x="801" y="1026"/>
                      <a:pt x="690" y="1058"/>
                    </a:cubicBezTo>
                    <a:cubicBezTo>
                      <a:pt x="721" y="1029"/>
                      <a:pt x="753" y="997"/>
                      <a:pt x="762" y="956"/>
                    </a:cubicBezTo>
                    <a:cubicBezTo>
                      <a:pt x="771" y="915"/>
                      <a:pt x="744" y="864"/>
                      <a:pt x="702" y="864"/>
                    </a:cubicBezTo>
                    <a:cubicBezTo>
                      <a:pt x="688" y="864"/>
                      <a:pt x="674" y="869"/>
                      <a:pt x="661" y="875"/>
                    </a:cubicBezTo>
                    <a:cubicBezTo>
                      <a:pt x="580" y="910"/>
                      <a:pt x="499" y="945"/>
                      <a:pt x="418" y="979"/>
                    </a:cubicBezTo>
                    <a:cubicBezTo>
                      <a:pt x="489" y="918"/>
                      <a:pt x="541" y="835"/>
                      <a:pt x="566" y="744"/>
                    </a:cubicBezTo>
                    <a:cubicBezTo>
                      <a:pt x="391" y="829"/>
                      <a:pt x="193" y="864"/>
                      <a:pt x="0" y="844"/>
                    </a:cubicBezTo>
                    <a:cubicBezTo>
                      <a:pt x="134" y="735"/>
                      <a:pt x="292" y="655"/>
                      <a:pt x="459" y="611"/>
                    </a:cubicBezTo>
                    <a:cubicBezTo>
                      <a:pt x="331" y="598"/>
                      <a:pt x="204" y="584"/>
                      <a:pt x="76" y="570"/>
                    </a:cubicBezTo>
                    <a:cubicBezTo>
                      <a:pt x="205" y="570"/>
                      <a:pt x="334" y="541"/>
                      <a:pt x="449" y="484"/>
                    </a:cubicBezTo>
                    <a:cubicBezTo>
                      <a:pt x="319" y="455"/>
                      <a:pt x="200" y="376"/>
                      <a:pt x="124" y="266"/>
                    </a:cubicBezTo>
                    <a:cubicBezTo>
                      <a:pt x="263" y="327"/>
                      <a:pt x="415" y="359"/>
                      <a:pt x="567" y="359"/>
                    </a:cubicBezTo>
                    <a:cubicBezTo>
                      <a:pt x="453" y="304"/>
                      <a:pt x="369" y="192"/>
                      <a:pt x="347" y="68"/>
                    </a:cubicBezTo>
                    <a:cubicBezTo>
                      <a:pt x="495" y="195"/>
                      <a:pt x="657" y="303"/>
                      <a:pt x="831" y="391"/>
                    </a:cubicBezTo>
                    <a:cubicBezTo>
                      <a:pt x="746" y="309"/>
                      <a:pt x="691" y="197"/>
                      <a:pt x="677" y="79"/>
                    </a:cubicBezTo>
                    <a:cubicBezTo>
                      <a:pt x="820" y="231"/>
                      <a:pt x="983" y="364"/>
                      <a:pt x="1162" y="471"/>
                    </a:cubicBezTo>
                    <a:cubicBezTo>
                      <a:pt x="1116" y="387"/>
                      <a:pt x="1091" y="290"/>
                      <a:pt x="1093" y="194"/>
                    </a:cubicBezTo>
                    <a:cubicBezTo>
                      <a:pt x="1178" y="333"/>
                      <a:pt x="1284" y="460"/>
                      <a:pt x="1407" y="567"/>
                    </a:cubicBezTo>
                    <a:cubicBezTo>
                      <a:pt x="1420" y="486"/>
                      <a:pt x="1432" y="405"/>
                      <a:pt x="1445" y="324"/>
                    </a:cubicBezTo>
                    <a:cubicBezTo>
                      <a:pt x="1498" y="428"/>
                      <a:pt x="1568" y="523"/>
                      <a:pt x="1651" y="605"/>
                    </a:cubicBezTo>
                    <a:cubicBezTo>
                      <a:pt x="1666" y="536"/>
                      <a:pt x="1681" y="468"/>
                      <a:pt x="1697" y="400"/>
                    </a:cubicBezTo>
                    <a:cubicBezTo>
                      <a:pt x="1748" y="482"/>
                      <a:pt x="1800" y="563"/>
                      <a:pt x="1851" y="645"/>
                    </a:cubicBezTo>
                    <a:cubicBezTo>
                      <a:pt x="1861" y="574"/>
                      <a:pt x="1887" y="505"/>
                      <a:pt x="1925" y="444"/>
                    </a:cubicBezTo>
                    <a:cubicBezTo>
                      <a:pt x="1935" y="518"/>
                      <a:pt x="1945" y="592"/>
                      <a:pt x="1955" y="665"/>
                    </a:cubicBezTo>
                    <a:cubicBezTo>
                      <a:pt x="2016" y="581"/>
                      <a:pt x="2102" y="516"/>
                      <a:pt x="2199" y="481"/>
                    </a:cubicBezTo>
                    <a:cubicBezTo>
                      <a:pt x="2185" y="548"/>
                      <a:pt x="2171" y="615"/>
                      <a:pt x="2157" y="682"/>
                    </a:cubicBezTo>
                    <a:cubicBezTo>
                      <a:pt x="2212" y="605"/>
                      <a:pt x="2281" y="537"/>
                      <a:pt x="2359" y="481"/>
                    </a:cubicBezTo>
                    <a:cubicBezTo>
                      <a:pt x="2354" y="543"/>
                      <a:pt x="2364" y="605"/>
                      <a:pt x="2387" y="663"/>
                    </a:cubicBezTo>
                    <a:cubicBezTo>
                      <a:pt x="2439" y="582"/>
                      <a:pt x="2506" y="512"/>
                      <a:pt x="2584" y="455"/>
                    </a:cubicBezTo>
                    <a:cubicBezTo>
                      <a:pt x="2593" y="531"/>
                      <a:pt x="2611" y="605"/>
                      <a:pt x="2637" y="677"/>
                    </a:cubicBezTo>
                    <a:cubicBezTo>
                      <a:pt x="2690" y="615"/>
                      <a:pt x="2744" y="553"/>
                      <a:pt x="2797" y="491"/>
                    </a:cubicBezTo>
                    <a:cubicBezTo>
                      <a:pt x="2839" y="565"/>
                      <a:pt x="2893" y="632"/>
                      <a:pt x="2955" y="690"/>
                    </a:cubicBezTo>
                    <a:close/>
                  </a:path>
                </a:pathLst>
              </a:custGeom>
              <a:solidFill>
                <a:srgbClr val="CA86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1" name="Freeform 416"/>
              <p:cNvSpPr>
                <a:spLocks/>
              </p:cNvSpPr>
              <p:nvPr/>
            </p:nvSpPr>
            <p:spPr bwMode="auto">
              <a:xfrm>
                <a:off x="1045" y="1339"/>
                <a:ext cx="299" cy="344"/>
              </a:xfrm>
              <a:custGeom>
                <a:avLst/>
                <a:gdLst>
                  <a:gd name="T0" fmla="*/ 335 w 1314"/>
                  <a:gd name="T1" fmla="*/ 176 h 1511"/>
                  <a:gd name="T2" fmla="*/ 220 w 1314"/>
                  <a:gd name="T3" fmla="*/ 420 h 1511"/>
                  <a:gd name="T4" fmla="*/ 293 w 1314"/>
                  <a:gd name="T5" fmla="*/ 685 h 1511"/>
                  <a:gd name="T6" fmla="*/ 89 w 1314"/>
                  <a:gd name="T7" fmla="*/ 730 h 1511"/>
                  <a:gd name="T8" fmla="*/ 8 w 1314"/>
                  <a:gd name="T9" fmla="*/ 931 h 1511"/>
                  <a:gd name="T10" fmla="*/ 172 w 1314"/>
                  <a:gd name="T11" fmla="*/ 1301 h 1511"/>
                  <a:gd name="T12" fmla="*/ 583 w 1314"/>
                  <a:gd name="T13" fmla="*/ 1451 h 1511"/>
                  <a:gd name="T14" fmla="*/ 901 w 1314"/>
                  <a:gd name="T15" fmla="*/ 1511 h 1511"/>
                  <a:gd name="T16" fmla="*/ 1047 w 1314"/>
                  <a:gd name="T17" fmla="*/ 1241 h 1511"/>
                  <a:gd name="T18" fmla="*/ 1314 w 1314"/>
                  <a:gd name="T19" fmla="*/ 1112 h 1511"/>
                  <a:gd name="T20" fmla="*/ 1092 w 1314"/>
                  <a:gd name="T21" fmla="*/ 191 h 1511"/>
                  <a:gd name="T22" fmla="*/ 990 w 1314"/>
                  <a:gd name="T23" fmla="*/ 48 h 1511"/>
                  <a:gd name="T24" fmla="*/ 822 w 1314"/>
                  <a:gd name="T25" fmla="*/ 25 h 1511"/>
                  <a:gd name="T26" fmla="*/ 713 w 1314"/>
                  <a:gd name="T27" fmla="*/ 249 h 1511"/>
                  <a:gd name="T28" fmla="*/ 335 w 1314"/>
                  <a:gd name="T29" fmla="*/ 176 h 15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4" h="1511">
                    <a:moveTo>
                      <a:pt x="335" y="176"/>
                    </a:moveTo>
                    <a:cubicBezTo>
                      <a:pt x="261" y="233"/>
                      <a:pt x="222" y="327"/>
                      <a:pt x="220" y="420"/>
                    </a:cubicBezTo>
                    <a:cubicBezTo>
                      <a:pt x="218" y="512"/>
                      <a:pt x="249" y="603"/>
                      <a:pt x="293" y="685"/>
                    </a:cubicBezTo>
                    <a:cubicBezTo>
                      <a:pt x="225" y="654"/>
                      <a:pt x="142" y="678"/>
                      <a:pt x="89" y="730"/>
                    </a:cubicBezTo>
                    <a:cubicBezTo>
                      <a:pt x="37" y="782"/>
                      <a:pt x="12" y="857"/>
                      <a:pt x="8" y="931"/>
                    </a:cubicBezTo>
                    <a:cubicBezTo>
                      <a:pt x="0" y="1071"/>
                      <a:pt x="63" y="1213"/>
                      <a:pt x="172" y="1301"/>
                    </a:cubicBezTo>
                    <a:cubicBezTo>
                      <a:pt x="286" y="1394"/>
                      <a:pt x="438" y="1424"/>
                      <a:pt x="583" y="1451"/>
                    </a:cubicBezTo>
                    <a:cubicBezTo>
                      <a:pt x="689" y="1471"/>
                      <a:pt x="795" y="1491"/>
                      <a:pt x="901" y="1511"/>
                    </a:cubicBezTo>
                    <a:cubicBezTo>
                      <a:pt x="939" y="1416"/>
                      <a:pt x="980" y="1319"/>
                      <a:pt x="1047" y="1241"/>
                    </a:cubicBezTo>
                    <a:cubicBezTo>
                      <a:pt x="1114" y="1163"/>
                      <a:pt x="1212" y="1105"/>
                      <a:pt x="1314" y="1112"/>
                    </a:cubicBezTo>
                    <a:cubicBezTo>
                      <a:pt x="1109" y="866"/>
                      <a:pt x="1216" y="486"/>
                      <a:pt x="1092" y="191"/>
                    </a:cubicBezTo>
                    <a:cubicBezTo>
                      <a:pt x="1070" y="136"/>
                      <a:pt x="1038" y="83"/>
                      <a:pt x="990" y="48"/>
                    </a:cubicBezTo>
                    <a:cubicBezTo>
                      <a:pt x="942" y="14"/>
                      <a:pt x="876" y="0"/>
                      <a:pt x="822" y="25"/>
                    </a:cubicBezTo>
                    <a:cubicBezTo>
                      <a:pt x="743" y="62"/>
                      <a:pt x="720" y="162"/>
                      <a:pt x="713" y="249"/>
                    </a:cubicBezTo>
                    <a:cubicBezTo>
                      <a:pt x="639" y="124"/>
                      <a:pt x="450" y="88"/>
                      <a:pt x="335" y="176"/>
                    </a:cubicBezTo>
                    <a:close/>
                  </a:path>
                </a:pathLst>
              </a:custGeom>
              <a:solidFill>
                <a:srgbClr val="A558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212" name="Picture 417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1" y="1417"/>
                <a:ext cx="211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3" name="Freeform 418"/>
              <p:cNvSpPr>
                <a:spLocks/>
              </p:cNvSpPr>
              <p:nvPr/>
            </p:nvSpPr>
            <p:spPr bwMode="auto">
              <a:xfrm>
                <a:off x="1704" y="1117"/>
                <a:ext cx="246" cy="158"/>
              </a:xfrm>
              <a:custGeom>
                <a:avLst/>
                <a:gdLst>
                  <a:gd name="T0" fmla="*/ 165 w 1080"/>
                  <a:gd name="T1" fmla="*/ 10 h 692"/>
                  <a:gd name="T2" fmla="*/ 131 w 1080"/>
                  <a:gd name="T3" fmla="*/ 21 h 692"/>
                  <a:gd name="T4" fmla="*/ 113 w 1080"/>
                  <a:gd name="T5" fmla="*/ 55 h 692"/>
                  <a:gd name="T6" fmla="*/ 252 w 1080"/>
                  <a:gd name="T7" fmla="*/ 316 h 692"/>
                  <a:gd name="T8" fmla="*/ 44 w 1080"/>
                  <a:gd name="T9" fmla="*/ 312 h 692"/>
                  <a:gd name="T10" fmla="*/ 37 w 1080"/>
                  <a:gd name="T11" fmla="*/ 479 h 692"/>
                  <a:gd name="T12" fmla="*/ 175 w 1080"/>
                  <a:gd name="T13" fmla="*/ 593 h 692"/>
                  <a:gd name="T14" fmla="*/ 340 w 1080"/>
                  <a:gd name="T15" fmla="*/ 692 h 692"/>
                  <a:gd name="T16" fmla="*/ 638 w 1080"/>
                  <a:gd name="T17" fmla="*/ 461 h 692"/>
                  <a:gd name="T18" fmla="*/ 1008 w 1080"/>
                  <a:gd name="T19" fmla="*/ 534 h 692"/>
                  <a:gd name="T20" fmla="*/ 1072 w 1080"/>
                  <a:gd name="T21" fmla="*/ 329 h 692"/>
                  <a:gd name="T22" fmla="*/ 940 w 1080"/>
                  <a:gd name="T23" fmla="*/ 170 h 692"/>
                  <a:gd name="T24" fmla="*/ 843 w 1080"/>
                  <a:gd name="T25" fmla="*/ 216 h 692"/>
                  <a:gd name="T26" fmla="*/ 797 w 1080"/>
                  <a:gd name="T27" fmla="*/ 103 h 692"/>
                  <a:gd name="T28" fmla="*/ 696 w 1080"/>
                  <a:gd name="T29" fmla="*/ 45 h 692"/>
                  <a:gd name="T30" fmla="*/ 620 w 1080"/>
                  <a:gd name="T31" fmla="*/ 123 h 692"/>
                  <a:gd name="T32" fmla="*/ 492 w 1080"/>
                  <a:gd name="T33" fmla="*/ 24 h 692"/>
                  <a:gd name="T34" fmla="*/ 432 w 1080"/>
                  <a:gd name="T35" fmla="*/ 164 h 692"/>
                  <a:gd name="T36" fmla="*/ 165 w 1080"/>
                  <a:gd name="T37" fmla="*/ 1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0" h="692">
                    <a:moveTo>
                      <a:pt x="165" y="10"/>
                    </a:moveTo>
                    <a:cubicBezTo>
                      <a:pt x="153" y="11"/>
                      <a:pt x="141" y="13"/>
                      <a:pt x="131" y="21"/>
                    </a:cubicBezTo>
                    <a:cubicBezTo>
                      <a:pt x="121" y="29"/>
                      <a:pt x="116" y="42"/>
                      <a:pt x="113" y="55"/>
                    </a:cubicBezTo>
                    <a:cubicBezTo>
                      <a:pt x="89" y="157"/>
                      <a:pt x="170" y="251"/>
                      <a:pt x="252" y="316"/>
                    </a:cubicBezTo>
                    <a:cubicBezTo>
                      <a:pt x="185" y="285"/>
                      <a:pt x="97" y="261"/>
                      <a:pt x="44" y="312"/>
                    </a:cubicBezTo>
                    <a:cubicBezTo>
                      <a:pt x="0" y="353"/>
                      <a:pt x="4" y="428"/>
                      <a:pt x="37" y="479"/>
                    </a:cubicBezTo>
                    <a:cubicBezTo>
                      <a:pt x="69" y="530"/>
                      <a:pt x="123" y="562"/>
                      <a:pt x="175" y="593"/>
                    </a:cubicBezTo>
                    <a:cubicBezTo>
                      <a:pt x="230" y="626"/>
                      <a:pt x="285" y="659"/>
                      <a:pt x="340" y="692"/>
                    </a:cubicBezTo>
                    <a:cubicBezTo>
                      <a:pt x="400" y="577"/>
                      <a:pt x="512" y="491"/>
                      <a:pt x="638" y="461"/>
                    </a:cubicBezTo>
                    <a:cubicBezTo>
                      <a:pt x="764" y="431"/>
                      <a:pt x="903" y="459"/>
                      <a:pt x="1008" y="534"/>
                    </a:cubicBezTo>
                    <a:cubicBezTo>
                      <a:pt x="1051" y="475"/>
                      <a:pt x="1080" y="402"/>
                      <a:pt x="1072" y="329"/>
                    </a:cubicBezTo>
                    <a:cubicBezTo>
                      <a:pt x="1063" y="256"/>
                      <a:pt x="1012" y="186"/>
                      <a:pt x="940" y="170"/>
                    </a:cubicBezTo>
                    <a:cubicBezTo>
                      <a:pt x="901" y="161"/>
                      <a:pt x="851" y="176"/>
                      <a:pt x="843" y="216"/>
                    </a:cubicBezTo>
                    <a:cubicBezTo>
                      <a:pt x="832" y="177"/>
                      <a:pt x="820" y="137"/>
                      <a:pt x="797" y="103"/>
                    </a:cubicBezTo>
                    <a:cubicBezTo>
                      <a:pt x="774" y="70"/>
                      <a:pt x="736" y="44"/>
                      <a:pt x="696" y="45"/>
                    </a:cubicBezTo>
                    <a:cubicBezTo>
                      <a:pt x="655" y="46"/>
                      <a:pt x="616" y="83"/>
                      <a:pt x="620" y="123"/>
                    </a:cubicBezTo>
                    <a:cubicBezTo>
                      <a:pt x="613" y="63"/>
                      <a:pt x="552" y="12"/>
                      <a:pt x="492" y="24"/>
                    </a:cubicBezTo>
                    <a:cubicBezTo>
                      <a:pt x="433" y="36"/>
                      <a:pt x="396" y="115"/>
                      <a:pt x="432" y="164"/>
                    </a:cubicBezTo>
                    <a:cubicBezTo>
                      <a:pt x="386" y="65"/>
                      <a:pt x="274" y="0"/>
                      <a:pt x="165" y="10"/>
                    </a:cubicBezTo>
                    <a:close/>
                  </a:path>
                </a:pathLst>
              </a:custGeom>
              <a:solidFill>
                <a:srgbClr val="C6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4" name="Freeform 419"/>
              <p:cNvSpPr>
                <a:spLocks/>
              </p:cNvSpPr>
              <p:nvPr/>
            </p:nvSpPr>
            <p:spPr bwMode="auto">
              <a:xfrm>
                <a:off x="1205" y="1454"/>
                <a:ext cx="999" cy="612"/>
              </a:xfrm>
              <a:custGeom>
                <a:avLst/>
                <a:gdLst>
                  <a:gd name="T0" fmla="*/ 2130 w 4396"/>
                  <a:gd name="T1" fmla="*/ 2685 h 2687"/>
                  <a:gd name="T2" fmla="*/ 3288 w 4396"/>
                  <a:gd name="T3" fmla="*/ 2573 h 2687"/>
                  <a:gd name="T4" fmla="*/ 4238 w 4396"/>
                  <a:gd name="T5" fmla="*/ 1940 h 2687"/>
                  <a:gd name="T6" fmla="*/ 4391 w 4396"/>
                  <a:gd name="T7" fmla="*/ 1518 h 2687"/>
                  <a:gd name="T8" fmla="*/ 4357 w 4396"/>
                  <a:gd name="T9" fmla="*/ 1311 h 2687"/>
                  <a:gd name="T10" fmla="*/ 4222 w 4396"/>
                  <a:gd name="T11" fmla="*/ 1158 h 2687"/>
                  <a:gd name="T12" fmla="*/ 3395 w 4396"/>
                  <a:gd name="T13" fmla="*/ 2 h 2687"/>
                  <a:gd name="T14" fmla="*/ 2812 w 4396"/>
                  <a:gd name="T15" fmla="*/ 0 h 2687"/>
                  <a:gd name="T16" fmla="*/ 2628 w 4396"/>
                  <a:gd name="T17" fmla="*/ 405 h 2687"/>
                  <a:gd name="T18" fmla="*/ 1836 w 4396"/>
                  <a:gd name="T19" fmla="*/ 815 h 2687"/>
                  <a:gd name="T20" fmla="*/ 929 w 4396"/>
                  <a:gd name="T21" fmla="*/ 681 h 2687"/>
                  <a:gd name="T22" fmla="*/ 385 w 4396"/>
                  <a:gd name="T23" fmla="*/ 372 h 2687"/>
                  <a:gd name="T24" fmla="*/ 208 w 4396"/>
                  <a:gd name="T25" fmla="*/ 565 h 2687"/>
                  <a:gd name="T26" fmla="*/ 44 w 4396"/>
                  <a:gd name="T27" fmla="*/ 1472 h 2687"/>
                  <a:gd name="T28" fmla="*/ 479 w 4396"/>
                  <a:gd name="T29" fmla="*/ 2281 h 2687"/>
                  <a:gd name="T30" fmla="*/ 1263 w 4396"/>
                  <a:gd name="T31" fmla="*/ 2632 h 2687"/>
                  <a:gd name="T32" fmla="*/ 2130 w 4396"/>
                  <a:gd name="T33" fmla="*/ 2685 h 2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96" h="2687">
                    <a:moveTo>
                      <a:pt x="2130" y="2685"/>
                    </a:moveTo>
                    <a:cubicBezTo>
                      <a:pt x="2519" y="2683"/>
                      <a:pt x="2913" y="2675"/>
                      <a:pt x="3288" y="2573"/>
                    </a:cubicBezTo>
                    <a:cubicBezTo>
                      <a:pt x="3664" y="2472"/>
                      <a:pt x="4025" y="2265"/>
                      <a:pt x="4238" y="1940"/>
                    </a:cubicBezTo>
                    <a:cubicBezTo>
                      <a:pt x="4321" y="1814"/>
                      <a:pt x="4381" y="1669"/>
                      <a:pt x="4391" y="1518"/>
                    </a:cubicBezTo>
                    <a:cubicBezTo>
                      <a:pt x="4396" y="1447"/>
                      <a:pt x="4390" y="1374"/>
                      <a:pt x="4357" y="1311"/>
                    </a:cubicBezTo>
                    <a:cubicBezTo>
                      <a:pt x="4326" y="1250"/>
                      <a:pt x="4273" y="1204"/>
                      <a:pt x="4222" y="1158"/>
                    </a:cubicBezTo>
                    <a:cubicBezTo>
                      <a:pt x="3870" y="836"/>
                      <a:pt x="3586" y="439"/>
                      <a:pt x="3395" y="2"/>
                    </a:cubicBezTo>
                    <a:cubicBezTo>
                      <a:pt x="3201" y="18"/>
                      <a:pt x="3006" y="17"/>
                      <a:pt x="2812" y="0"/>
                    </a:cubicBezTo>
                    <a:cubicBezTo>
                      <a:pt x="2763" y="141"/>
                      <a:pt x="2714" y="283"/>
                      <a:pt x="2628" y="405"/>
                    </a:cubicBezTo>
                    <a:cubicBezTo>
                      <a:pt x="2453" y="657"/>
                      <a:pt x="2142" y="790"/>
                      <a:pt x="1836" y="815"/>
                    </a:cubicBezTo>
                    <a:cubicBezTo>
                      <a:pt x="1530" y="839"/>
                      <a:pt x="1224" y="768"/>
                      <a:pt x="929" y="681"/>
                    </a:cubicBezTo>
                    <a:cubicBezTo>
                      <a:pt x="725" y="620"/>
                      <a:pt x="511" y="543"/>
                      <a:pt x="385" y="372"/>
                    </a:cubicBezTo>
                    <a:cubicBezTo>
                      <a:pt x="303" y="407"/>
                      <a:pt x="250" y="486"/>
                      <a:pt x="208" y="565"/>
                    </a:cubicBezTo>
                    <a:cubicBezTo>
                      <a:pt x="62" y="841"/>
                      <a:pt x="0" y="1163"/>
                      <a:pt x="44" y="1472"/>
                    </a:cubicBezTo>
                    <a:cubicBezTo>
                      <a:pt x="89" y="1781"/>
                      <a:pt x="242" y="2076"/>
                      <a:pt x="479" y="2281"/>
                    </a:cubicBezTo>
                    <a:cubicBezTo>
                      <a:pt x="698" y="2471"/>
                      <a:pt x="978" y="2579"/>
                      <a:pt x="1263" y="2632"/>
                    </a:cubicBezTo>
                    <a:cubicBezTo>
                      <a:pt x="1548" y="2685"/>
                      <a:pt x="1840" y="2687"/>
                      <a:pt x="2130" y="2685"/>
                    </a:cubicBezTo>
                    <a:close/>
                  </a:path>
                </a:pathLst>
              </a:custGeom>
              <a:solidFill>
                <a:srgbClr val="CB9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5" name="Freeform 420"/>
              <p:cNvSpPr>
                <a:spLocks/>
              </p:cNvSpPr>
              <p:nvPr/>
            </p:nvSpPr>
            <p:spPr bwMode="auto">
              <a:xfrm>
                <a:off x="1216" y="1454"/>
                <a:ext cx="655" cy="235"/>
              </a:xfrm>
              <a:custGeom>
                <a:avLst/>
                <a:gdLst>
                  <a:gd name="T0" fmla="*/ 2129 w 2879"/>
                  <a:gd name="T1" fmla="*/ 817 h 1031"/>
                  <a:gd name="T2" fmla="*/ 2879 w 2879"/>
                  <a:gd name="T3" fmla="*/ 8 h 1031"/>
                  <a:gd name="T4" fmla="*/ 2761 w 2879"/>
                  <a:gd name="T5" fmla="*/ 0 h 1031"/>
                  <a:gd name="T6" fmla="*/ 2577 w 2879"/>
                  <a:gd name="T7" fmla="*/ 405 h 1031"/>
                  <a:gd name="T8" fmla="*/ 1785 w 2879"/>
                  <a:gd name="T9" fmla="*/ 815 h 1031"/>
                  <a:gd name="T10" fmla="*/ 878 w 2879"/>
                  <a:gd name="T11" fmla="*/ 681 h 1031"/>
                  <a:gd name="T12" fmla="*/ 334 w 2879"/>
                  <a:gd name="T13" fmla="*/ 372 h 1031"/>
                  <a:gd name="T14" fmla="*/ 157 w 2879"/>
                  <a:gd name="T15" fmla="*/ 565 h 1031"/>
                  <a:gd name="T16" fmla="*/ 0 w 2879"/>
                  <a:gd name="T17" fmla="*/ 1031 h 1031"/>
                  <a:gd name="T18" fmla="*/ 303 w 2879"/>
                  <a:gd name="T19" fmla="*/ 456 h 1031"/>
                  <a:gd name="T20" fmla="*/ 2129 w 2879"/>
                  <a:gd name="T21" fmla="*/ 817 h 1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79" h="1031">
                    <a:moveTo>
                      <a:pt x="2129" y="817"/>
                    </a:moveTo>
                    <a:cubicBezTo>
                      <a:pt x="2482" y="740"/>
                      <a:pt x="2813" y="287"/>
                      <a:pt x="2879" y="8"/>
                    </a:cubicBezTo>
                    <a:cubicBezTo>
                      <a:pt x="2840" y="6"/>
                      <a:pt x="2801" y="4"/>
                      <a:pt x="2761" y="0"/>
                    </a:cubicBezTo>
                    <a:cubicBezTo>
                      <a:pt x="2712" y="141"/>
                      <a:pt x="2663" y="283"/>
                      <a:pt x="2577" y="405"/>
                    </a:cubicBezTo>
                    <a:cubicBezTo>
                      <a:pt x="2402" y="657"/>
                      <a:pt x="2091" y="790"/>
                      <a:pt x="1785" y="815"/>
                    </a:cubicBezTo>
                    <a:cubicBezTo>
                      <a:pt x="1479" y="839"/>
                      <a:pt x="1173" y="768"/>
                      <a:pt x="878" y="681"/>
                    </a:cubicBezTo>
                    <a:cubicBezTo>
                      <a:pt x="674" y="620"/>
                      <a:pt x="460" y="543"/>
                      <a:pt x="334" y="372"/>
                    </a:cubicBezTo>
                    <a:cubicBezTo>
                      <a:pt x="252" y="407"/>
                      <a:pt x="199" y="486"/>
                      <a:pt x="157" y="565"/>
                    </a:cubicBezTo>
                    <a:cubicBezTo>
                      <a:pt x="80" y="710"/>
                      <a:pt x="27" y="868"/>
                      <a:pt x="0" y="1031"/>
                    </a:cubicBezTo>
                    <a:cubicBezTo>
                      <a:pt x="80" y="851"/>
                      <a:pt x="177" y="569"/>
                      <a:pt x="303" y="456"/>
                    </a:cubicBezTo>
                    <a:cubicBezTo>
                      <a:pt x="783" y="782"/>
                      <a:pt x="1490" y="1031"/>
                      <a:pt x="2129" y="817"/>
                    </a:cubicBezTo>
                    <a:close/>
                  </a:path>
                </a:pathLst>
              </a:custGeom>
              <a:solidFill>
                <a:srgbClr val="DCBA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6" name="Freeform 423"/>
              <p:cNvSpPr>
                <a:spLocks/>
              </p:cNvSpPr>
              <p:nvPr/>
            </p:nvSpPr>
            <p:spPr bwMode="auto">
              <a:xfrm>
                <a:off x="1758" y="1183"/>
                <a:ext cx="294" cy="449"/>
              </a:xfrm>
              <a:custGeom>
                <a:avLst/>
                <a:gdLst>
                  <a:gd name="T0" fmla="*/ 134 w 1292"/>
                  <a:gd name="T1" fmla="*/ 263 h 1970"/>
                  <a:gd name="T2" fmla="*/ 199 w 1292"/>
                  <a:gd name="T3" fmla="*/ 787 h 1970"/>
                  <a:gd name="T4" fmla="*/ 86 w 1292"/>
                  <a:gd name="T5" fmla="*/ 1535 h 1970"/>
                  <a:gd name="T6" fmla="*/ 27 w 1292"/>
                  <a:gd name="T7" fmla="*/ 1729 h 1970"/>
                  <a:gd name="T8" fmla="*/ 206 w 1292"/>
                  <a:gd name="T9" fmla="*/ 1779 h 1970"/>
                  <a:gd name="T10" fmla="*/ 349 w 1292"/>
                  <a:gd name="T11" fmla="*/ 1632 h 1970"/>
                  <a:gd name="T12" fmla="*/ 323 w 1292"/>
                  <a:gd name="T13" fmla="*/ 1855 h 1970"/>
                  <a:gd name="T14" fmla="*/ 396 w 1292"/>
                  <a:gd name="T15" fmla="*/ 1962 h 1970"/>
                  <a:gd name="T16" fmla="*/ 495 w 1292"/>
                  <a:gd name="T17" fmla="*/ 1903 h 1970"/>
                  <a:gd name="T18" fmla="*/ 561 w 1292"/>
                  <a:gd name="T19" fmla="*/ 1695 h 1970"/>
                  <a:gd name="T20" fmla="*/ 661 w 1292"/>
                  <a:gd name="T21" fmla="*/ 1970 h 1970"/>
                  <a:gd name="T22" fmla="*/ 735 w 1292"/>
                  <a:gd name="T23" fmla="*/ 1687 h 1970"/>
                  <a:gd name="T24" fmla="*/ 775 w 1292"/>
                  <a:gd name="T25" fmla="*/ 1828 h 1970"/>
                  <a:gd name="T26" fmla="*/ 899 w 1292"/>
                  <a:gd name="T27" fmla="*/ 1890 h 1970"/>
                  <a:gd name="T28" fmla="*/ 991 w 1292"/>
                  <a:gd name="T29" fmla="*/ 1687 h 1970"/>
                  <a:gd name="T30" fmla="*/ 1042 w 1292"/>
                  <a:gd name="T31" fmla="*/ 1870 h 1970"/>
                  <a:gd name="T32" fmla="*/ 1232 w 1292"/>
                  <a:gd name="T33" fmla="*/ 1854 h 1970"/>
                  <a:gd name="T34" fmla="*/ 1265 w 1292"/>
                  <a:gd name="T35" fmla="*/ 1633 h 1970"/>
                  <a:gd name="T36" fmla="*/ 1143 w 1292"/>
                  <a:gd name="T37" fmla="*/ 1432 h 1970"/>
                  <a:gd name="T38" fmla="*/ 933 w 1292"/>
                  <a:gd name="T39" fmla="*/ 933 h 1970"/>
                  <a:gd name="T40" fmla="*/ 873 w 1292"/>
                  <a:gd name="T41" fmla="*/ 507 h 1970"/>
                  <a:gd name="T42" fmla="*/ 676 w 1292"/>
                  <a:gd name="T43" fmla="*/ 134 h 1970"/>
                  <a:gd name="T44" fmla="*/ 134 w 1292"/>
                  <a:gd name="T45" fmla="*/ 263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92" h="1970">
                    <a:moveTo>
                      <a:pt x="134" y="263"/>
                    </a:moveTo>
                    <a:cubicBezTo>
                      <a:pt x="59" y="428"/>
                      <a:pt x="149" y="613"/>
                      <a:pt x="199" y="787"/>
                    </a:cubicBezTo>
                    <a:cubicBezTo>
                      <a:pt x="270" y="1037"/>
                      <a:pt x="228" y="1318"/>
                      <a:pt x="86" y="1535"/>
                    </a:cubicBezTo>
                    <a:cubicBezTo>
                      <a:pt x="47" y="1595"/>
                      <a:pt x="0" y="1664"/>
                      <a:pt x="27" y="1729"/>
                    </a:cubicBezTo>
                    <a:cubicBezTo>
                      <a:pt x="54" y="1793"/>
                      <a:pt x="144" y="1808"/>
                      <a:pt x="206" y="1779"/>
                    </a:cubicBezTo>
                    <a:cubicBezTo>
                      <a:pt x="269" y="1749"/>
                      <a:pt x="310" y="1690"/>
                      <a:pt x="349" y="1632"/>
                    </a:cubicBezTo>
                    <a:cubicBezTo>
                      <a:pt x="322" y="1703"/>
                      <a:pt x="313" y="1780"/>
                      <a:pt x="323" y="1855"/>
                    </a:cubicBezTo>
                    <a:cubicBezTo>
                      <a:pt x="329" y="1901"/>
                      <a:pt x="350" y="1954"/>
                      <a:pt x="396" y="1962"/>
                    </a:cubicBezTo>
                    <a:cubicBezTo>
                      <a:pt x="436" y="1969"/>
                      <a:pt x="472" y="1937"/>
                      <a:pt x="495" y="1903"/>
                    </a:cubicBezTo>
                    <a:cubicBezTo>
                      <a:pt x="537" y="1842"/>
                      <a:pt x="560" y="1769"/>
                      <a:pt x="561" y="1695"/>
                    </a:cubicBezTo>
                    <a:cubicBezTo>
                      <a:pt x="554" y="1800"/>
                      <a:pt x="563" y="1932"/>
                      <a:pt x="661" y="1970"/>
                    </a:cubicBezTo>
                    <a:cubicBezTo>
                      <a:pt x="739" y="1902"/>
                      <a:pt x="769" y="1785"/>
                      <a:pt x="735" y="1687"/>
                    </a:cubicBezTo>
                    <a:cubicBezTo>
                      <a:pt x="742" y="1736"/>
                      <a:pt x="749" y="1786"/>
                      <a:pt x="775" y="1828"/>
                    </a:cubicBezTo>
                    <a:cubicBezTo>
                      <a:pt x="801" y="1870"/>
                      <a:pt x="851" y="1901"/>
                      <a:pt x="899" y="1890"/>
                    </a:cubicBezTo>
                    <a:cubicBezTo>
                      <a:pt x="978" y="1871"/>
                      <a:pt x="993" y="1767"/>
                      <a:pt x="991" y="1687"/>
                    </a:cubicBezTo>
                    <a:cubicBezTo>
                      <a:pt x="963" y="1749"/>
                      <a:pt x="985" y="1831"/>
                      <a:pt x="1042" y="1870"/>
                    </a:cubicBezTo>
                    <a:cubicBezTo>
                      <a:pt x="1098" y="1909"/>
                      <a:pt x="1183" y="1902"/>
                      <a:pt x="1232" y="1854"/>
                    </a:cubicBezTo>
                    <a:cubicBezTo>
                      <a:pt x="1288" y="1799"/>
                      <a:pt x="1292" y="1707"/>
                      <a:pt x="1265" y="1633"/>
                    </a:cubicBezTo>
                    <a:cubicBezTo>
                      <a:pt x="1239" y="1559"/>
                      <a:pt x="1187" y="1497"/>
                      <a:pt x="1143" y="1432"/>
                    </a:cubicBezTo>
                    <a:cubicBezTo>
                      <a:pt x="1039" y="1283"/>
                      <a:pt x="967" y="1111"/>
                      <a:pt x="933" y="933"/>
                    </a:cubicBezTo>
                    <a:cubicBezTo>
                      <a:pt x="906" y="792"/>
                      <a:pt x="902" y="648"/>
                      <a:pt x="873" y="507"/>
                    </a:cubicBezTo>
                    <a:cubicBezTo>
                      <a:pt x="845" y="367"/>
                      <a:pt x="787" y="225"/>
                      <a:pt x="676" y="134"/>
                    </a:cubicBezTo>
                    <a:cubicBezTo>
                      <a:pt x="565" y="43"/>
                      <a:pt x="253" y="0"/>
                      <a:pt x="134" y="263"/>
                    </a:cubicBezTo>
                    <a:close/>
                  </a:path>
                </a:pathLst>
              </a:custGeom>
              <a:solidFill>
                <a:srgbClr val="A558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7" name="Freeform 424"/>
              <p:cNvSpPr>
                <a:spLocks/>
              </p:cNvSpPr>
              <p:nvPr/>
            </p:nvSpPr>
            <p:spPr bwMode="auto">
              <a:xfrm>
                <a:off x="1773" y="1183"/>
                <a:ext cx="158" cy="170"/>
              </a:xfrm>
              <a:custGeom>
                <a:avLst/>
                <a:gdLst>
                  <a:gd name="T0" fmla="*/ 103 w 693"/>
                  <a:gd name="T1" fmla="*/ 642 h 744"/>
                  <a:gd name="T2" fmla="*/ 97 w 693"/>
                  <a:gd name="T3" fmla="*/ 368 h 744"/>
                  <a:gd name="T4" fmla="*/ 693 w 693"/>
                  <a:gd name="T5" fmla="*/ 223 h 744"/>
                  <a:gd name="T6" fmla="*/ 611 w 693"/>
                  <a:gd name="T7" fmla="*/ 134 h 744"/>
                  <a:gd name="T8" fmla="*/ 69 w 693"/>
                  <a:gd name="T9" fmla="*/ 263 h 744"/>
                  <a:gd name="T10" fmla="*/ 121 w 693"/>
                  <a:gd name="T11" fmla="*/ 744 h 744"/>
                  <a:gd name="T12" fmla="*/ 103 w 693"/>
                  <a:gd name="T13" fmla="*/ 642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3" h="744">
                    <a:moveTo>
                      <a:pt x="103" y="642"/>
                    </a:moveTo>
                    <a:cubicBezTo>
                      <a:pt x="85" y="552"/>
                      <a:pt x="80" y="459"/>
                      <a:pt x="97" y="368"/>
                    </a:cubicBezTo>
                    <a:cubicBezTo>
                      <a:pt x="162" y="22"/>
                      <a:pt x="470" y="36"/>
                      <a:pt x="693" y="223"/>
                    </a:cubicBezTo>
                    <a:cubicBezTo>
                      <a:pt x="670" y="190"/>
                      <a:pt x="643" y="160"/>
                      <a:pt x="611" y="134"/>
                    </a:cubicBezTo>
                    <a:cubicBezTo>
                      <a:pt x="500" y="43"/>
                      <a:pt x="188" y="0"/>
                      <a:pt x="69" y="263"/>
                    </a:cubicBezTo>
                    <a:cubicBezTo>
                      <a:pt x="0" y="415"/>
                      <a:pt x="70" y="583"/>
                      <a:pt x="121" y="744"/>
                    </a:cubicBezTo>
                    <a:cubicBezTo>
                      <a:pt x="119" y="718"/>
                      <a:pt x="111" y="682"/>
                      <a:pt x="103" y="642"/>
                    </a:cubicBezTo>
                    <a:close/>
                  </a:path>
                </a:pathLst>
              </a:custGeom>
              <a:solidFill>
                <a:srgbClr val="B06D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218" name="Picture 425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6" y="1217"/>
                <a:ext cx="134" cy="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" name="Freeform 426"/>
              <p:cNvSpPr>
                <a:spLocks/>
              </p:cNvSpPr>
              <p:nvPr/>
            </p:nvSpPr>
            <p:spPr bwMode="auto">
              <a:xfrm>
                <a:off x="1304" y="1658"/>
                <a:ext cx="525" cy="292"/>
              </a:xfrm>
              <a:custGeom>
                <a:avLst/>
                <a:gdLst>
                  <a:gd name="T0" fmla="*/ 1712 w 2308"/>
                  <a:gd name="T1" fmla="*/ 1202 h 1279"/>
                  <a:gd name="T2" fmla="*/ 2181 w 2308"/>
                  <a:gd name="T3" fmla="*/ 1000 h 1279"/>
                  <a:gd name="T4" fmla="*/ 2257 w 2308"/>
                  <a:gd name="T5" fmla="*/ 486 h 1279"/>
                  <a:gd name="T6" fmla="*/ 1937 w 2308"/>
                  <a:gd name="T7" fmla="*/ 66 h 1279"/>
                  <a:gd name="T8" fmla="*/ 1616 w 2308"/>
                  <a:gd name="T9" fmla="*/ 255 h 1279"/>
                  <a:gd name="T10" fmla="*/ 116 w 2308"/>
                  <a:gd name="T11" fmla="*/ 0 h 1279"/>
                  <a:gd name="T12" fmla="*/ 25 w 2308"/>
                  <a:gd name="T13" fmla="*/ 276 h 1279"/>
                  <a:gd name="T14" fmla="*/ 207 w 2308"/>
                  <a:gd name="T15" fmla="*/ 517 h 1279"/>
                  <a:gd name="T16" fmla="*/ 200 w 2308"/>
                  <a:gd name="T17" fmla="*/ 840 h 1279"/>
                  <a:gd name="T18" fmla="*/ 497 w 2308"/>
                  <a:gd name="T19" fmla="*/ 965 h 1279"/>
                  <a:gd name="T20" fmla="*/ 1049 w 2308"/>
                  <a:gd name="T21" fmla="*/ 1132 h 1279"/>
                  <a:gd name="T22" fmla="*/ 1605 w 2308"/>
                  <a:gd name="T23" fmla="*/ 1115 h 1279"/>
                  <a:gd name="T24" fmla="*/ 1712 w 2308"/>
                  <a:gd name="T25" fmla="*/ 1202 h 1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08" h="1279">
                    <a:moveTo>
                      <a:pt x="1712" y="1202"/>
                    </a:moveTo>
                    <a:cubicBezTo>
                      <a:pt x="1889" y="1233"/>
                      <a:pt x="2077" y="1146"/>
                      <a:pt x="2181" y="1000"/>
                    </a:cubicBezTo>
                    <a:cubicBezTo>
                      <a:pt x="2285" y="854"/>
                      <a:pt x="2308" y="658"/>
                      <a:pt x="2257" y="486"/>
                    </a:cubicBezTo>
                    <a:cubicBezTo>
                      <a:pt x="2206" y="314"/>
                      <a:pt x="2086" y="166"/>
                      <a:pt x="1937" y="66"/>
                    </a:cubicBezTo>
                    <a:cubicBezTo>
                      <a:pt x="1859" y="164"/>
                      <a:pt x="1737" y="218"/>
                      <a:pt x="1616" y="255"/>
                    </a:cubicBezTo>
                    <a:cubicBezTo>
                      <a:pt x="1113" y="407"/>
                      <a:pt x="541" y="310"/>
                      <a:pt x="116" y="0"/>
                    </a:cubicBezTo>
                    <a:cubicBezTo>
                      <a:pt x="31" y="59"/>
                      <a:pt x="0" y="176"/>
                      <a:pt x="25" y="276"/>
                    </a:cubicBezTo>
                    <a:cubicBezTo>
                      <a:pt x="50" y="376"/>
                      <a:pt x="123" y="459"/>
                      <a:pt x="207" y="517"/>
                    </a:cubicBezTo>
                    <a:cubicBezTo>
                      <a:pt x="141" y="610"/>
                      <a:pt x="138" y="744"/>
                      <a:pt x="200" y="840"/>
                    </a:cubicBezTo>
                    <a:cubicBezTo>
                      <a:pt x="262" y="935"/>
                      <a:pt x="385" y="987"/>
                      <a:pt x="497" y="965"/>
                    </a:cubicBezTo>
                    <a:cubicBezTo>
                      <a:pt x="594" y="1156"/>
                      <a:pt x="861" y="1237"/>
                      <a:pt x="1049" y="1132"/>
                    </a:cubicBezTo>
                    <a:cubicBezTo>
                      <a:pt x="1196" y="1279"/>
                      <a:pt x="1467" y="1270"/>
                      <a:pt x="1605" y="1115"/>
                    </a:cubicBezTo>
                    <a:cubicBezTo>
                      <a:pt x="1606" y="1165"/>
                      <a:pt x="1663" y="1193"/>
                      <a:pt x="1712" y="1202"/>
                    </a:cubicBezTo>
                    <a:close/>
                  </a:path>
                </a:pathLst>
              </a:custGeom>
              <a:solidFill>
                <a:srgbClr val="8F45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0" name="Freeform 427"/>
              <p:cNvSpPr>
                <a:spLocks/>
              </p:cNvSpPr>
              <p:nvPr/>
            </p:nvSpPr>
            <p:spPr bwMode="auto">
              <a:xfrm>
                <a:off x="1340" y="1681"/>
                <a:ext cx="446" cy="231"/>
              </a:xfrm>
              <a:custGeom>
                <a:avLst/>
                <a:gdLst>
                  <a:gd name="T0" fmla="*/ 484 w 1965"/>
                  <a:gd name="T1" fmla="*/ 768 h 1015"/>
                  <a:gd name="T2" fmla="*/ 192 w 1965"/>
                  <a:gd name="T3" fmla="*/ 668 h 1015"/>
                  <a:gd name="T4" fmla="*/ 181 w 1965"/>
                  <a:gd name="T5" fmla="*/ 359 h 1015"/>
                  <a:gd name="T6" fmla="*/ 20 w 1965"/>
                  <a:gd name="T7" fmla="*/ 213 h 1015"/>
                  <a:gd name="T8" fmla="*/ 81 w 1965"/>
                  <a:gd name="T9" fmla="*/ 3 h 1015"/>
                  <a:gd name="T10" fmla="*/ 1776 w 1965"/>
                  <a:gd name="T11" fmla="*/ 0 h 1015"/>
                  <a:gd name="T12" fmla="*/ 1931 w 1965"/>
                  <a:gd name="T13" fmla="*/ 502 h 1015"/>
                  <a:gd name="T14" fmla="*/ 1604 w 1965"/>
                  <a:gd name="T15" fmla="*/ 914 h 1015"/>
                  <a:gd name="T16" fmla="*/ 1438 w 1965"/>
                  <a:gd name="T17" fmla="*/ 896 h 1015"/>
                  <a:gd name="T18" fmla="*/ 1185 w 1965"/>
                  <a:gd name="T19" fmla="*/ 1002 h 1015"/>
                  <a:gd name="T20" fmla="*/ 942 w 1965"/>
                  <a:gd name="T21" fmla="*/ 908 h 1015"/>
                  <a:gd name="T22" fmla="*/ 661 w 1965"/>
                  <a:gd name="T23" fmla="*/ 962 h 1015"/>
                  <a:gd name="T24" fmla="*/ 484 w 1965"/>
                  <a:gd name="T25" fmla="*/ 768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65" h="1015">
                    <a:moveTo>
                      <a:pt x="484" y="768"/>
                    </a:moveTo>
                    <a:cubicBezTo>
                      <a:pt x="379" y="798"/>
                      <a:pt x="257" y="756"/>
                      <a:pt x="192" y="668"/>
                    </a:cubicBezTo>
                    <a:cubicBezTo>
                      <a:pt x="127" y="580"/>
                      <a:pt x="122" y="452"/>
                      <a:pt x="181" y="359"/>
                    </a:cubicBezTo>
                    <a:cubicBezTo>
                      <a:pt x="106" y="345"/>
                      <a:pt x="41" y="286"/>
                      <a:pt x="20" y="213"/>
                    </a:cubicBezTo>
                    <a:cubicBezTo>
                      <a:pt x="0" y="139"/>
                      <a:pt x="24" y="55"/>
                      <a:pt x="81" y="3"/>
                    </a:cubicBezTo>
                    <a:cubicBezTo>
                      <a:pt x="582" y="328"/>
                      <a:pt x="1276" y="327"/>
                      <a:pt x="1776" y="0"/>
                    </a:cubicBezTo>
                    <a:cubicBezTo>
                      <a:pt x="1905" y="129"/>
                      <a:pt x="1965" y="323"/>
                      <a:pt x="1931" y="502"/>
                    </a:cubicBezTo>
                    <a:cubicBezTo>
                      <a:pt x="1897" y="681"/>
                      <a:pt x="1770" y="840"/>
                      <a:pt x="1604" y="914"/>
                    </a:cubicBezTo>
                    <a:cubicBezTo>
                      <a:pt x="1548" y="938"/>
                      <a:pt x="1471" y="947"/>
                      <a:pt x="1438" y="896"/>
                    </a:cubicBezTo>
                    <a:cubicBezTo>
                      <a:pt x="1358" y="942"/>
                      <a:pt x="1276" y="989"/>
                      <a:pt x="1185" y="1002"/>
                    </a:cubicBezTo>
                    <a:cubicBezTo>
                      <a:pt x="1094" y="1015"/>
                      <a:pt x="990" y="986"/>
                      <a:pt x="942" y="908"/>
                    </a:cubicBezTo>
                    <a:cubicBezTo>
                      <a:pt x="851" y="942"/>
                      <a:pt x="756" y="976"/>
                      <a:pt x="661" y="962"/>
                    </a:cubicBezTo>
                    <a:cubicBezTo>
                      <a:pt x="565" y="947"/>
                      <a:pt x="472" y="864"/>
                      <a:pt x="484" y="768"/>
                    </a:cubicBezTo>
                    <a:close/>
                  </a:path>
                </a:pathLst>
              </a:custGeom>
              <a:solidFill>
                <a:srgbClr val="A558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1" name="Freeform 428"/>
              <p:cNvSpPr>
                <a:spLocks/>
              </p:cNvSpPr>
              <p:nvPr/>
            </p:nvSpPr>
            <p:spPr bwMode="auto">
              <a:xfrm>
                <a:off x="1371" y="1763"/>
                <a:ext cx="70" cy="38"/>
              </a:xfrm>
              <a:custGeom>
                <a:avLst/>
                <a:gdLst>
                  <a:gd name="T0" fmla="*/ 308 w 308"/>
                  <a:gd name="T1" fmla="*/ 59 h 168"/>
                  <a:gd name="T2" fmla="*/ 42 w 308"/>
                  <a:gd name="T3" fmla="*/ 0 h 168"/>
                  <a:gd name="T4" fmla="*/ 2 w 308"/>
                  <a:gd name="T5" fmla="*/ 153 h 168"/>
                  <a:gd name="T6" fmla="*/ 308 w 308"/>
                  <a:gd name="T7" fmla="*/ 59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8" h="168">
                    <a:moveTo>
                      <a:pt x="308" y="59"/>
                    </a:moveTo>
                    <a:cubicBezTo>
                      <a:pt x="217" y="51"/>
                      <a:pt x="128" y="31"/>
                      <a:pt x="42" y="0"/>
                    </a:cubicBezTo>
                    <a:cubicBezTo>
                      <a:pt x="13" y="45"/>
                      <a:pt x="0" y="99"/>
                      <a:pt x="2" y="153"/>
                    </a:cubicBezTo>
                    <a:cubicBezTo>
                      <a:pt x="111" y="168"/>
                      <a:pt x="227" y="133"/>
                      <a:pt x="308" y="59"/>
                    </a:cubicBezTo>
                    <a:close/>
                  </a:path>
                </a:pathLst>
              </a:custGeom>
              <a:solidFill>
                <a:srgbClr val="80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2" name="Freeform 429"/>
              <p:cNvSpPr>
                <a:spLocks/>
              </p:cNvSpPr>
              <p:nvPr/>
            </p:nvSpPr>
            <p:spPr bwMode="auto">
              <a:xfrm>
                <a:off x="1449" y="1833"/>
                <a:ext cx="55" cy="42"/>
              </a:xfrm>
              <a:custGeom>
                <a:avLst/>
                <a:gdLst>
                  <a:gd name="T0" fmla="*/ 228 w 240"/>
                  <a:gd name="T1" fmla="*/ 23 h 186"/>
                  <a:gd name="T2" fmla="*/ 240 w 240"/>
                  <a:gd name="T3" fmla="*/ 0 h 186"/>
                  <a:gd name="T4" fmla="*/ 3 w 240"/>
                  <a:gd name="T5" fmla="*/ 101 h 186"/>
                  <a:gd name="T6" fmla="*/ 21 w 240"/>
                  <a:gd name="T7" fmla="*/ 186 h 186"/>
                  <a:gd name="T8" fmla="*/ 75 w 240"/>
                  <a:gd name="T9" fmla="*/ 166 h 186"/>
                  <a:gd name="T10" fmla="*/ 228 w 240"/>
                  <a:gd name="T11" fmla="*/ 2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0" h="186">
                    <a:moveTo>
                      <a:pt x="228" y="23"/>
                    </a:moveTo>
                    <a:cubicBezTo>
                      <a:pt x="231" y="16"/>
                      <a:pt x="235" y="7"/>
                      <a:pt x="240" y="0"/>
                    </a:cubicBezTo>
                    <a:cubicBezTo>
                      <a:pt x="136" y="58"/>
                      <a:pt x="3" y="101"/>
                      <a:pt x="3" y="101"/>
                    </a:cubicBezTo>
                    <a:cubicBezTo>
                      <a:pt x="0" y="131"/>
                      <a:pt x="7" y="160"/>
                      <a:pt x="21" y="186"/>
                    </a:cubicBezTo>
                    <a:cubicBezTo>
                      <a:pt x="40" y="183"/>
                      <a:pt x="58" y="175"/>
                      <a:pt x="75" y="166"/>
                    </a:cubicBezTo>
                    <a:cubicBezTo>
                      <a:pt x="139" y="133"/>
                      <a:pt x="204" y="90"/>
                      <a:pt x="228" y="23"/>
                    </a:cubicBezTo>
                    <a:close/>
                  </a:path>
                </a:pathLst>
              </a:custGeom>
              <a:solidFill>
                <a:srgbClr val="80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3" name="Freeform 430"/>
              <p:cNvSpPr>
                <a:spLocks/>
              </p:cNvSpPr>
              <p:nvPr/>
            </p:nvSpPr>
            <p:spPr bwMode="auto">
              <a:xfrm>
                <a:off x="1555" y="1855"/>
                <a:ext cx="44" cy="49"/>
              </a:xfrm>
              <a:custGeom>
                <a:avLst/>
                <a:gdLst>
                  <a:gd name="T0" fmla="*/ 195 w 195"/>
                  <a:gd name="T1" fmla="*/ 0 h 215"/>
                  <a:gd name="T2" fmla="*/ 0 w 195"/>
                  <a:gd name="T3" fmla="*/ 152 h 215"/>
                  <a:gd name="T4" fmla="*/ 75 w 195"/>
                  <a:gd name="T5" fmla="*/ 215 h 215"/>
                  <a:gd name="T6" fmla="*/ 81 w 195"/>
                  <a:gd name="T7" fmla="*/ 210 h 215"/>
                  <a:gd name="T8" fmla="*/ 195 w 195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215">
                    <a:moveTo>
                      <a:pt x="195" y="0"/>
                    </a:moveTo>
                    <a:cubicBezTo>
                      <a:pt x="141" y="63"/>
                      <a:pt x="73" y="113"/>
                      <a:pt x="0" y="152"/>
                    </a:cubicBezTo>
                    <a:cubicBezTo>
                      <a:pt x="19" y="179"/>
                      <a:pt x="45" y="201"/>
                      <a:pt x="75" y="215"/>
                    </a:cubicBezTo>
                    <a:cubicBezTo>
                      <a:pt x="77" y="213"/>
                      <a:pt x="79" y="212"/>
                      <a:pt x="81" y="210"/>
                    </a:cubicBezTo>
                    <a:cubicBezTo>
                      <a:pt x="138" y="152"/>
                      <a:pt x="178" y="79"/>
                      <a:pt x="195" y="0"/>
                    </a:cubicBezTo>
                    <a:close/>
                  </a:path>
                </a:pathLst>
              </a:custGeom>
              <a:solidFill>
                <a:srgbClr val="80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4" name="Freeform 431"/>
              <p:cNvSpPr>
                <a:spLocks/>
              </p:cNvSpPr>
              <p:nvPr/>
            </p:nvSpPr>
            <p:spPr bwMode="auto">
              <a:xfrm>
                <a:off x="1665" y="1840"/>
                <a:ext cx="37" cy="53"/>
              </a:xfrm>
              <a:custGeom>
                <a:avLst/>
                <a:gdLst>
                  <a:gd name="T0" fmla="*/ 153 w 163"/>
                  <a:gd name="T1" fmla="*/ 24 h 233"/>
                  <a:gd name="T2" fmla="*/ 134 w 163"/>
                  <a:gd name="T3" fmla="*/ 2 h 233"/>
                  <a:gd name="T4" fmla="*/ 0 w 163"/>
                  <a:gd name="T5" fmla="*/ 201 h 233"/>
                  <a:gd name="T6" fmla="*/ 8 w 163"/>
                  <a:gd name="T7" fmla="*/ 196 h 233"/>
                  <a:gd name="T8" fmla="*/ 87 w 163"/>
                  <a:gd name="T9" fmla="*/ 233 h 233"/>
                  <a:gd name="T10" fmla="*/ 98 w 163"/>
                  <a:gd name="T11" fmla="*/ 215 h 233"/>
                  <a:gd name="T12" fmla="*/ 153 w 163"/>
                  <a:gd name="T13" fmla="*/ 24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3" h="233">
                    <a:moveTo>
                      <a:pt x="153" y="24"/>
                    </a:moveTo>
                    <a:cubicBezTo>
                      <a:pt x="151" y="13"/>
                      <a:pt x="144" y="0"/>
                      <a:pt x="134" y="2"/>
                    </a:cubicBezTo>
                    <a:cubicBezTo>
                      <a:pt x="105" y="78"/>
                      <a:pt x="58" y="145"/>
                      <a:pt x="0" y="201"/>
                    </a:cubicBezTo>
                    <a:cubicBezTo>
                      <a:pt x="3" y="199"/>
                      <a:pt x="5" y="198"/>
                      <a:pt x="8" y="196"/>
                    </a:cubicBezTo>
                    <a:cubicBezTo>
                      <a:pt x="25" y="223"/>
                      <a:pt x="55" y="233"/>
                      <a:pt x="87" y="233"/>
                    </a:cubicBezTo>
                    <a:cubicBezTo>
                      <a:pt x="91" y="227"/>
                      <a:pt x="94" y="221"/>
                      <a:pt x="98" y="215"/>
                    </a:cubicBezTo>
                    <a:cubicBezTo>
                      <a:pt x="130" y="156"/>
                      <a:pt x="163" y="91"/>
                      <a:pt x="153" y="24"/>
                    </a:cubicBezTo>
                    <a:close/>
                  </a:path>
                </a:pathLst>
              </a:custGeom>
              <a:solidFill>
                <a:srgbClr val="804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5" name="Freeform 432"/>
              <p:cNvSpPr>
                <a:spLocks/>
              </p:cNvSpPr>
              <p:nvPr/>
            </p:nvSpPr>
            <p:spPr bwMode="auto">
              <a:xfrm>
                <a:off x="1833" y="1237"/>
                <a:ext cx="67" cy="58"/>
              </a:xfrm>
              <a:custGeom>
                <a:avLst/>
                <a:gdLst>
                  <a:gd name="T0" fmla="*/ 198 w 293"/>
                  <a:gd name="T1" fmla="*/ 252 h 256"/>
                  <a:gd name="T2" fmla="*/ 261 w 293"/>
                  <a:gd name="T3" fmla="*/ 242 h 256"/>
                  <a:gd name="T4" fmla="*/ 293 w 293"/>
                  <a:gd name="T5" fmla="*/ 172 h 256"/>
                  <a:gd name="T6" fmla="*/ 273 w 293"/>
                  <a:gd name="T7" fmla="*/ 95 h 256"/>
                  <a:gd name="T8" fmla="*/ 238 w 293"/>
                  <a:gd name="T9" fmla="*/ 0 h 256"/>
                  <a:gd name="T10" fmla="*/ 221 w 293"/>
                  <a:gd name="T11" fmla="*/ 111 h 256"/>
                  <a:gd name="T12" fmla="*/ 180 w 293"/>
                  <a:gd name="T13" fmla="*/ 167 h 256"/>
                  <a:gd name="T14" fmla="*/ 88 w 293"/>
                  <a:gd name="T15" fmla="*/ 148 h 256"/>
                  <a:gd name="T16" fmla="*/ 0 w 293"/>
                  <a:gd name="T17" fmla="*/ 99 h 256"/>
                  <a:gd name="T18" fmla="*/ 198 w 293"/>
                  <a:gd name="T19" fmla="*/ 25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3" h="256">
                    <a:moveTo>
                      <a:pt x="198" y="252"/>
                    </a:moveTo>
                    <a:cubicBezTo>
                      <a:pt x="219" y="256"/>
                      <a:pt x="243" y="254"/>
                      <a:pt x="261" y="242"/>
                    </a:cubicBezTo>
                    <a:cubicBezTo>
                      <a:pt x="283" y="228"/>
                      <a:pt x="293" y="199"/>
                      <a:pt x="293" y="172"/>
                    </a:cubicBezTo>
                    <a:cubicBezTo>
                      <a:pt x="292" y="145"/>
                      <a:pt x="282" y="120"/>
                      <a:pt x="273" y="95"/>
                    </a:cubicBezTo>
                    <a:cubicBezTo>
                      <a:pt x="261" y="63"/>
                      <a:pt x="250" y="32"/>
                      <a:pt x="238" y="0"/>
                    </a:cubicBezTo>
                    <a:cubicBezTo>
                      <a:pt x="239" y="38"/>
                      <a:pt x="234" y="75"/>
                      <a:pt x="221" y="111"/>
                    </a:cubicBezTo>
                    <a:cubicBezTo>
                      <a:pt x="214" y="133"/>
                      <a:pt x="201" y="157"/>
                      <a:pt x="180" y="167"/>
                    </a:cubicBezTo>
                    <a:cubicBezTo>
                      <a:pt x="150" y="180"/>
                      <a:pt x="116" y="164"/>
                      <a:pt x="88" y="148"/>
                    </a:cubicBezTo>
                    <a:cubicBezTo>
                      <a:pt x="59" y="132"/>
                      <a:pt x="29" y="116"/>
                      <a:pt x="0" y="99"/>
                    </a:cubicBezTo>
                    <a:cubicBezTo>
                      <a:pt x="52" y="167"/>
                      <a:pt x="113" y="239"/>
                      <a:pt x="198" y="25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6" name="Freeform 433"/>
              <p:cNvSpPr>
                <a:spLocks/>
              </p:cNvSpPr>
              <p:nvPr/>
            </p:nvSpPr>
            <p:spPr bwMode="auto">
              <a:xfrm>
                <a:off x="1892" y="1226"/>
                <a:ext cx="54" cy="55"/>
              </a:xfrm>
              <a:custGeom>
                <a:avLst/>
                <a:gdLst>
                  <a:gd name="T0" fmla="*/ 114 w 236"/>
                  <a:gd name="T1" fmla="*/ 209 h 240"/>
                  <a:gd name="T2" fmla="*/ 200 w 236"/>
                  <a:gd name="T3" fmla="*/ 226 h 240"/>
                  <a:gd name="T4" fmla="*/ 230 w 236"/>
                  <a:gd name="T5" fmla="*/ 141 h 240"/>
                  <a:gd name="T6" fmla="*/ 140 w 236"/>
                  <a:gd name="T7" fmla="*/ 0 h 240"/>
                  <a:gd name="T8" fmla="*/ 152 w 236"/>
                  <a:gd name="T9" fmla="*/ 57 h 240"/>
                  <a:gd name="T10" fmla="*/ 143 w 236"/>
                  <a:gd name="T11" fmla="*/ 122 h 240"/>
                  <a:gd name="T12" fmla="*/ 67 w 236"/>
                  <a:gd name="T13" fmla="*/ 113 h 240"/>
                  <a:gd name="T14" fmla="*/ 0 w 236"/>
                  <a:gd name="T15" fmla="*/ 75 h 240"/>
                  <a:gd name="T16" fmla="*/ 114 w 236"/>
                  <a:gd name="T17" fmla="*/ 20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6" h="240">
                    <a:moveTo>
                      <a:pt x="114" y="209"/>
                    </a:moveTo>
                    <a:cubicBezTo>
                      <a:pt x="139" y="227"/>
                      <a:pt x="173" y="240"/>
                      <a:pt x="200" y="226"/>
                    </a:cubicBezTo>
                    <a:cubicBezTo>
                      <a:pt x="229" y="211"/>
                      <a:pt x="236" y="172"/>
                      <a:pt x="230" y="141"/>
                    </a:cubicBezTo>
                    <a:cubicBezTo>
                      <a:pt x="219" y="85"/>
                      <a:pt x="179" y="41"/>
                      <a:pt x="140" y="0"/>
                    </a:cubicBezTo>
                    <a:cubicBezTo>
                      <a:pt x="144" y="19"/>
                      <a:pt x="148" y="38"/>
                      <a:pt x="152" y="57"/>
                    </a:cubicBezTo>
                    <a:cubicBezTo>
                      <a:pt x="157" y="80"/>
                      <a:pt x="160" y="107"/>
                      <a:pt x="143" y="122"/>
                    </a:cubicBezTo>
                    <a:cubicBezTo>
                      <a:pt x="122" y="140"/>
                      <a:pt x="91" y="127"/>
                      <a:pt x="67" y="113"/>
                    </a:cubicBezTo>
                    <a:cubicBezTo>
                      <a:pt x="45" y="101"/>
                      <a:pt x="23" y="88"/>
                      <a:pt x="0" y="75"/>
                    </a:cubicBezTo>
                    <a:cubicBezTo>
                      <a:pt x="33" y="124"/>
                      <a:pt x="66" y="174"/>
                      <a:pt x="114" y="20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7" name="Freeform 434"/>
              <p:cNvSpPr>
                <a:spLocks/>
              </p:cNvSpPr>
              <p:nvPr/>
            </p:nvSpPr>
            <p:spPr bwMode="auto">
              <a:xfrm>
                <a:off x="1874" y="1347"/>
                <a:ext cx="116" cy="81"/>
              </a:xfrm>
              <a:custGeom>
                <a:avLst/>
                <a:gdLst>
                  <a:gd name="T0" fmla="*/ 508 w 512"/>
                  <a:gd name="T1" fmla="*/ 129 h 356"/>
                  <a:gd name="T2" fmla="*/ 86 w 512"/>
                  <a:gd name="T3" fmla="*/ 0 h 356"/>
                  <a:gd name="T4" fmla="*/ 12 w 512"/>
                  <a:gd name="T5" fmla="*/ 131 h 356"/>
                  <a:gd name="T6" fmla="*/ 38 w 512"/>
                  <a:gd name="T7" fmla="*/ 275 h 356"/>
                  <a:gd name="T8" fmla="*/ 185 w 512"/>
                  <a:gd name="T9" fmla="*/ 311 h 356"/>
                  <a:gd name="T10" fmla="*/ 262 w 512"/>
                  <a:gd name="T11" fmla="*/ 180 h 356"/>
                  <a:gd name="T12" fmla="*/ 275 w 512"/>
                  <a:gd name="T13" fmla="*/ 325 h 356"/>
                  <a:gd name="T14" fmla="*/ 362 w 512"/>
                  <a:gd name="T15" fmla="*/ 354 h 356"/>
                  <a:gd name="T16" fmla="*/ 448 w 512"/>
                  <a:gd name="T17" fmla="*/ 331 h 356"/>
                  <a:gd name="T18" fmla="*/ 504 w 512"/>
                  <a:gd name="T19" fmla="*/ 239 h 356"/>
                  <a:gd name="T20" fmla="*/ 508 w 512"/>
                  <a:gd name="T21" fmla="*/ 129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12" h="356">
                    <a:moveTo>
                      <a:pt x="508" y="129"/>
                    </a:moveTo>
                    <a:cubicBezTo>
                      <a:pt x="359" y="176"/>
                      <a:pt x="183" y="122"/>
                      <a:pt x="86" y="0"/>
                    </a:cubicBezTo>
                    <a:cubicBezTo>
                      <a:pt x="54" y="39"/>
                      <a:pt x="25" y="82"/>
                      <a:pt x="12" y="131"/>
                    </a:cubicBezTo>
                    <a:cubicBezTo>
                      <a:pt x="0" y="180"/>
                      <a:pt x="6" y="236"/>
                      <a:pt x="38" y="275"/>
                    </a:cubicBezTo>
                    <a:cubicBezTo>
                      <a:pt x="73" y="317"/>
                      <a:pt x="136" y="332"/>
                      <a:pt x="185" y="311"/>
                    </a:cubicBezTo>
                    <a:cubicBezTo>
                      <a:pt x="235" y="290"/>
                      <a:pt x="268" y="234"/>
                      <a:pt x="262" y="180"/>
                    </a:cubicBezTo>
                    <a:cubicBezTo>
                      <a:pt x="272" y="229"/>
                      <a:pt x="245" y="286"/>
                      <a:pt x="275" y="325"/>
                    </a:cubicBezTo>
                    <a:cubicBezTo>
                      <a:pt x="295" y="350"/>
                      <a:pt x="331" y="356"/>
                      <a:pt x="362" y="354"/>
                    </a:cubicBezTo>
                    <a:cubicBezTo>
                      <a:pt x="392" y="353"/>
                      <a:pt x="423" y="348"/>
                      <a:pt x="448" y="331"/>
                    </a:cubicBezTo>
                    <a:cubicBezTo>
                      <a:pt x="479" y="310"/>
                      <a:pt x="497" y="275"/>
                      <a:pt x="504" y="239"/>
                    </a:cubicBezTo>
                    <a:cubicBezTo>
                      <a:pt x="512" y="203"/>
                      <a:pt x="510" y="166"/>
                      <a:pt x="508" y="129"/>
                    </a:cubicBezTo>
                    <a:close/>
                  </a:path>
                </a:pathLst>
              </a:custGeom>
              <a:solidFill>
                <a:srgbClr val="C61E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8" name="Freeform 435"/>
              <p:cNvSpPr>
                <a:spLocks/>
              </p:cNvSpPr>
              <p:nvPr/>
            </p:nvSpPr>
            <p:spPr bwMode="auto">
              <a:xfrm>
                <a:off x="1881" y="1293"/>
                <a:ext cx="173" cy="102"/>
              </a:xfrm>
              <a:custGeom>
                <a:avLst/>
                <a:gdLst>
                  <a:gd name="T0" fmla="*/ 560 w 761"/>
                  <a:gd name="T1" fmla="*/ 354 h 447"/>
                  <a:gd name="T2" fmla="*/ 596 w 761"/>
                  <a:gd name="T3" fmla="*/ 329 h 447"/>
                  <a:gd name="T4" fmla="*/ 634 w 761"/>
                  <a:gd name="T5" fmla="*/ 326 h 447"/>
                  <a:gd name="T6" fmla="*/ 761 w 761"/>
                  <a:gd name="T7" fmla="*/ 334 h 447"/>
                  <a:gd name="T8" fmla="*/ 641 w 761"/>
                  <a:gd name="T9" fmla="*/ 151 h 447"/>
                  <a:gd name="T10" fmla="*/ 11 w 761"/>
                  <a:gd name="T11" fmla="*/ 117 h 447"/>
                  <a:gd name="T12" fmla="*/ 40 w 761"/>
                  <a:gd name="T13" fmla="*/ 336 h 447"/>
                  <a:gd name="T14" fmla="*/ 265 w 761"/>
                  <a:gd name="T15" fmla="*/ 442 h 447"/>
                  <a:gd name="T16" fmla="*/ 560 w 761"/>
                  <a:gd name="T17" fmla="*/ 354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1" h="447">
                    <a:moveTo>
                      <a:pt x="560" y="354"/>
                    </a:moveTo>
                    <a:cubicBezTo>
                      <a:pt x="571" y="344"/>
                      <a:pt x="582" y="333"/>
                      <a:pt x="596" y="329"/>
                    </a:cubicBezTo>
                    <a:cubicBezTo>
                      <a:pt x="608" y="324"/>
                      <a:pt x="621" y="325"/>
                      <a:pt x="634" y="326"/>
                    </a:cubicBezTo>
                    <a:cubicBezTo>
                      <a:pt x="677" y="329"/>
                      <a:pt x="719" y="331"/>
                      <a:pt x="761" y="334"/>
                    </a:cubicBezTo>
                    <a:cubicBezTo>
                      <a:pt x="752" y="259"/>
                      <a:pt x="700" y="197"/>
                      <a:pt x="641" y="151"/>
                    </a:cubicBezTo>
                    <a:cubicBezTo>
                      <a:pt x="464" y="14"/>
                      <a:pt x="202" y="0"/>
                      <a:pt x="11" y="117"/>
                    </a:cubicBezTo>
                    <a:cubicBezTo>
                      <a:pt x="5" y="191"/>
                      <a:pt x="0" y="272"/>
                      <a:pt x="40" y="336"/>
                    </a:cubicBezTo>
                    <a:cubicBezTo>
                      <a:pt x="86" y="409"/>
                      <a:pt x="179" y="438"/>
                      <a:pt x="265" y="442"/>
                    </a:cubicBezTo>
                    <a:cubicBezTo>
                      <a:pt x="370" y="447"/>
                      <a:pt x="480" y="422"/>
                      <a:pt x="560" y="354"/>
                    </a:cubicBezTo>
                    <a:close/>
                  </a:path>
                </a:pathLst>
              </a:custGeom>
              <a:solidFill>
                <a:srgbClr val="E573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29" name="Freeform 436"/>
              <p:cNvSpPr>
                <a:spLocks/>
              </p:cNvSpPr>
              <p:nvPr/>
            </p:nvSpPr>
            <p:spPr bwMode="auto">
              <a:xfrm>
                <a:off x="1882" y="1293"/>
                <a:ext cx="163" cy="64"/>
              </a:xfrm>
              <a:custGeom>
                <a:avLst/>
                <a:gdLst>
                  <a:gd name="T0" fmla="*/ 51 w 719"/>
                  <a:gd name="T1" fmla="*/ 129 h 284"/>
                  <a:gd name="T2" fmla="*/ 561 w 719"/>
                  <a:gd name="T3" fmla="*/ 129 h 284"/>
                  <a:gd name="T4" fmla="*/ 719 w 719"/>
                  <a:gd name="T5" fmla="*/ 235 h 284"/>
                  <a:gd name="T6" fmla="*/ 638 w 719"/>
                  <a:gd name="T7" fmla="*/ 151 h 284"/>
                  <a:gd name="T8" fmla="*/ 8 w 719"/>
                  <a:gd name="T9" fmla="*/ 117 h 284"/>
                  <a:gd name="T10" fmla="*/ 14 w 719"/>
                  <a:gd name="T11" fmla="*/ 284 h 284"/>
                  <a:gd name="T12" fmla="*/ 51 w 719"/>
                  <a:gd name="T13" fmla="*/ 129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19" h="284">
                    <a:moveTo>
                      <a:pt x="51" y="129"/>
                    </a:moveTo>
                    <a:cubicBezTo>
                      <a:pt x="188" y="26"/>
                      <a:pt x="463" y="66"/>
                      <a:pt x="561" y="129"/>
                    </a:cubicBezTo>
                    <a:cubicBezTo>
                      <a:pt x="585" y="144"/>
                      <a:pt x="693" y="212"/>
                      <a:pt x="719" y="235"/>
                    </a:cubicBezTo>
                    <a:cubicBezTo>
                      <a:pt x="697" y="203"/>
                      <a:pt x="669" y="174"/>
                      <a:pt x="638" y="151"/>
                    </a:cubicBezTo>
                    <a:cubicBezTo>
                      <a:pt x="461" y="14"/>
                      <a:pt x="199" y="0"/>
                      <a:pt x="8" y="117"/>
                    </a:cubicBezTo>
                    <a:cubicBezTo>
                      <a:pt x="4" y="172"/>
                      <a:pt x="0" y="231"/>
                      <a:pt x="14" y="284"/>
                    </a:cubicBezTo>
                    <a:cubicBezTo>
                      <a:pt x="32" y="242"/>
                      <a:pt x="15" y="156"/>
                      <a:pt x="51" y="129"/>
                    </a:cubicBezTo>
                    <a:close/>
                  </a:path>
                </a:pathLst>
              </a:custGeom>
              <a:solidFill>
                <a:srgbClr val="EB97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0" name="Freeform 437"/>
              <p:cNvSpPr>
                <a:spLocks/>
              </p:cNvSpPr>
              <p:nvPr/>
            </p:nvSpPr>
            <p:spPr bwMode="auto">
              <a:xfrm>
                <a:off x="1898" y="1342"/>
                <a:ext cx="156" cy="35"/>
              </a:xfrm>
              <a:custGeom>
                <a:avLst/>
                <a:gdLst>
                  <a:gd name="T0" fmla="*/ 161 w 688"/>
                  <a:gd name="T1" fmla="*/ 153 h 153"/>
                  <a:gd name="T2" fmla="*/ 67 w 688"/>
                  <a:gd name="T3" fmla="*/ 121 h 153"/>
                  <a:gd name="T4" fmla="*/ 0 w 688"/>
                  <a:gd name="T5" fmla="*/ 11 h 153"/>
                  <a:gd name="T6" fmla="*/ 44 w 688"/>
                  <a:gd name="T7" fmla="*/ 0 h 153"/>
                  <a:gd name="T8" fmla="*/ 105 w 688"/>
                  <a:gd name="T9" fmla="*/ 85 h 153"/>
                  <a:gd name="T10" fmla="*/ 179 w 688"/>
                  <a:gd name="T11" fmla="*/ 100 h 153"/>
                  <a:gd name="T12" fmla="*/ 598 w 688"/>
                  <a:gd name="T13" fmla="*/ 82 h 153"/>
                  <a:gd name="T14" fmla="*/ 688 w 688"/>
                  <a:gd name="T15" fmla="*/ 116 h 153"/>
                  <a:gd name="T16" fmla="*/ 181 w 688"/>
                  <a:gd name="T17" fmla="*/ 152 h 153"/>
                  <a:gd name="T18" fmla="*/ 161 w 688"/>
                  <a:gd name="T19" fmla="*/ 153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8" h="153">
                    <a:moveTo>
                      <a:pt x="161" y="153"/>
                    </a:moveTo>
                    <a:cubicBezTo>
                      <a:pt x="127" y="153"/>
                      <a:pt x="93" y="147"/>
                      <a:pt x="67" y="121"/>
                    </a:cubicBezTo>
                    <a:cubicBezTo>
                      <a:pt x="48" y="101"/>
                      <a:pt x="7" y="22"/>
                      <a:pt x="0" y="11"/>
                    </a:cubicBezTo>
                    <a:lnTo>
                      <a:pt x="44" y="0"/>
                    </a:lnTo>
                    <a:cubicBezTo>
                      <a:pt x="56" y="19"/>
                      <a:pt x="95" y="75"/>
                      <a:pt x="105" y="85"/>
                    </a:cubicBezTo>
                    <a:cubicBezTo>
                      <a:pt x="120" y="101"/>
                      <a:pt x="150" y="101"/>
                      <a:pt x="179" y="100"/>
                    </a:cubicBezTo>
                    <a:lnTo>
                      <a:pt x="598" y="82"/>
                    </a:lnTo>
                    <a:lnTo>
                      <a:pt x="688" y="116"/>
                    </a:lnTo>
                    <a:lnTo>
                      <a:pt x="181" y="152"/>
                    </a:lnTo>
                    <a:cubicBezTo>
                      <a:pt x="175" y="152"/>
                      <a:pt x="168" y="153"/>
                      <a:pt x="161" y="153"/>
                    </a:cubicBezTo>
                    <a:close/>
                  </a:path>
                </a:pathLst>
              </a:custGeom>
              <a:solidFill>
                <a:srgbClr val="5734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31" name="Freeform 438"/>
              <p:cNvSpPr>
                <a:spLocks/>
              </p:cNvSpPr>
              <p:nvPr/>
            </p:nvSpPr>
            <p:spPr bwMode="auto">
              <a:xfrm>
                <a:off x="1560" y="1946"/>
                <a:ext cx="201" cy="144"/>
              </a:xfrm>
              <a:custGeom>
                <a:avLst/>
                <a:gdLst>
                  <a:gd name="T0" fmla="*/ 852 w 887"/>
                  <a:gd name="T1" fmla="*/ 368 h 632"/>
                  <a:gd name="T2" fmla="*/ 574 w 887"/>
                  <a:gd name="T3" fmla="*/ 590 h 632"/>
                  <a:gd name="T4" fmla="*/ 302 w 887"/>
                  <a:gd name="T5" fmla="*/ 631 h 632"/>
                  <a:gd name="T6" fmla="*/ 188 w 887"/>
                  <a:gd name="T7" fmla="*/ 619 h 632"/>
                  <a:gd name="T8" fmla="*/ 47 w 887"/>
                  <a:gd name="T9" fmla="*/ 319 h 632"/>
                  <a:gd name="T10" fmla="*/ 88 w 887"/>
                  <a:gd name="T11" fmla="*/ 250 h 632"/>
                  <a:gd name="T12" fmla="*/ 357 w 887"/>
                  <a:gd name="T13" fmla="*/ 48 h 632"/>
                  <a:gd name="T14" fmla="*/ 711 w 887"/>
                  <a:gd name="T15" fmla="*/ 60 h 632"/>
                  <a:gd name="T16" fmla="*/ 852 w 887"/>
                  <a:gd name="T17" fmla="*/ 368 h 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87" h="632">
                    <a:moveTo>
                      <a:pt x="852" y="368"/>
                    </a:moveTo>
                    <a:cubicBezTo>
                      <a:pt x="817" y="486"/>
                      <a:pt x="693" y="555"/>
                      <a:pt x="574" y="590"/>
                    </a:cubicBezTo>
                    <a:cubicBezTo>
                      <a:pt x="486" y="616"/>
                      <a:pt x="394" y="630"/>
                      <a:pt x="302" y="631"/>
                    </a:cubicBezTo>
                    <a:cubicBezTo>
                      <a:pt x="264" y="632"/>
                      <a:pt x="225" y="630"/>
                      <a:pt x="188" y="619"/>
                    </a:cubicBezTo>
                    <a:cubicBezTo>
                      <a:pt x="69" y="582"/>
                      <a:pt x="0" y="434"/>
                      <a:pt x="47" y="319"/>
                    </a:cubicBezTo>
                    <a:cubicBezTo>
                      <a:pt x="57" y="294"/>
                      <a:pt x="72" y="271"/>
                      <a:pt x="88" y="250"/>
                    </a:cubicBezTo>
                    <a:cubicBezTo>
                      <a:pt x="155" y="158"/>
                      <a:pt x="250" y="87"/>
                      <a:pt x="357" y="48"/>
                    </a:cubicBezTo>
                    <a:cubicBezTo>
                      <a:pt x="471" y="5"/>
                      <a:pt x="605" y="0"/>
                      <a:pt x="711" y="60"/>
                    </a:cubicBezTo>
                    <a:cubicBezTo>
                      <a:pt x="818" y="119"/>
                      <a:pt x="887" y="251"/>
                      <a:pt x="852" y="368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232" name="Picture 439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64" y="1971"/>
                <a:ext cx="62" cy="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3" name="Freeform 440"/>
              <p:cNvSpPr>
                <a:spLocks/>
              </p:cNvSpPr>
              <p:nvPr/>
            </p:nvSpPr>
            <p:spPr bwMode="auto">
              <a:xfrm>
                <a:off x="1268" y="1882"/>
                <a:ext cx="180" cy="161"/>
              </a:xfrm>
              <a:custGeom>
                <a:avLst/>
                <a:gdLst>
                  <a:gd name="T0" fmla="*/ 768 w 792"/>
                  <a:gd name="T1" fmla="*/ 397 h 706"/>
                  <a:gd name="T2" fmla="*/ 767 w 792"/>
                  <a:gd name="T3" fmla="*/ 556 h 706"/>
                  <a:gd name="T4" fmla="*/ 647 w 792"/>
                  <a:gd name="T5" fmla="*/ 645 h 706"/>
                  <a:gd name="T6" fmla="*/ 121 w 792"/>
                  <a:gd name="T7" fmla="*/ 577 h 706"/>
                  <a:gd name="T8" fmla="*/ 86 w 792"/>
                  <a:gd name="T9" fmla="*/ 544 h 706"/>
                  <a:gd name="T10" fmla="*/ 75 w 792"/>
                  <a:gd name="T11" fmla="*/ 498 h 706"/>
                  <a:gd name="T12" fmla="*/ 16 w 792"/>
                  <a:gd name="T13" fmla="*/ 319 h 706"/>
                  <a:gd name="T14" fmla="*/ 107 w 792"/>
                  <a:gd name="T15" fmla="*/ 85 h 706"/>
                  <a:gd name="T16" fmla="*/ 350 w 792"/>
                  <a:gd name="T17" fmla="*/ 1 h 706"/>
                  <a:gd name="T18" fmla="*/ 607 w 792"/>
                  <a:gd name="T19" fmla="*/ 87 h 706"/>
                  <a:gd name="T20" fmla="*/ 768 w 792"/>
                  <a:gd name="T21" fmla="*/ 397 h 7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92" h="706">
                    <a:moveTo>
                      <a:pt x="768" y="397"/>
                    </a:moveTo>
                    <a:cubicBezTo>
                      <a:pt x="781" y="449"/>
                      <a:pt x="792" y="507"/>
                      <a:pt x="767" y="556"/>
                    </a:cubicBezTo>
                    <a:cubicBezTo>
                      <a:pt x="744" y="601"/>
                      <a:pt x="695" y="628"/>
                      <a:pt x="647" y="645"/>
                    </a:cubicBezTo>
                    <a:cubicBezTo>
                      <a:pt x="474" y="706"/>
                      <a:pt x="273" y="680"/>
                      <a:pt x="121" y="577"/>
                    </a:cubicBezTo>
                    <a:cubicBezTo>
                      <a:pt x="108" y="568"/>
                      <a:pt x="94" y="558"/>
                      <a:pt x="86" y="544"/>
                    </a:cubicBezTo>
                    <a:cubicBezTo>
                      <a:pt x="79" y="530"/>
                      <a:pt x="78" y="514"/>
                      <a:pt x="75" y="498"/>
                    </a:cubicBezTo>
                    <a:cubicBezTo>
                      <a:pt x="63" y="436"/>
                      <a:pt x="26" y="381"/>
                      <a:pt x="16" y="319"/>
                    </a:cubicBezTo>
                    <a:cubicBezTo>
                      <a:pt x="0" y="233"/>
                      <a:pt x="40" y="142"/>
                      <a:pt x="107" y="85"/>
                    </a:cubicBezTo>
                    <a:cubicBezTo>
                      <a:pt x="173" y="28"/>
                      <a:pt x="262" y="2"/>
                      <a:pt x="350" y="1"/>
                    </a:cubicBezTo>
                    <a:cubicBezTo>
                      <a:pt x="442" y="0"/>
                      <a:pt x="536" y="28"/>
                      <a:pt x="607" y="87"/>
                    </a:cubicBezTo>
                    <a:cubicBezTo>
                      <a:pt x="697" y="163"/>
                      <a:pt x="739" y="282"/>
                      <a:pt x="768" y="397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234" name="Picture 441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9" y="1925"/>
                <a:ext cx="52" cy="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" name="Freeform 442"/>
              <p:cNvSpPr>
                <a:spLocks/>
              </p:cNvSpPr>
              <p:nvPr/>
            </p:nvSpPr>
            <p:spPr bwMode="auto">
              <a:xfrm>
                <a:off x="1433" y="1929"/>
                <a:ext cx="161" cy="145"/>
              </a:xfrm>
              <a:custGeom>
                <a:avLst/>
                <a:gdLst>
                  <a:gd name="T0" fmla="*/ 639 w 708"/>
                  <a:gd name="T1" fmla="*/ 560 h 637"/>
                  <a:gd name="T2" fmla="*/ 405 w 708"/>
                  <a:gd name="T3" fmla="*/ 635 h 637"/>
                  <a:gd name="T4" fmla="*/ 124 w 708"/>
                  <a:gd name="T5" fmla="*/ 561 h 637"/>
                  <a:gd name="T6" fmla="*/ 2 w 708"/>
                  <a:gd name="T7" fmla="*/ 224 h 637"/>
                  <a:gd name="T8" fmla="*/ 16 w 708"/>
                  <a:gd name="T9" fmla="*/ 127 h 637"/>
                  <a:gd name="T10" fmla="*/ 242 w 708"/>
                  <a:gd name="T11" fmla="*/ 2 h 637"/>
                  <a:gd name="T12" fmla="*/ 567 w 708"/>
                  <a:gd name="T13" fmla="*/ 149 h 637"/>
                  <a:gd name="T14" fmla="*/ 689 w 708"/>
                  <a:gd name="T15" fmla="*/ 343 h 637"/>
                  <a:gd name="T16" fmla="*/ 639 w 708"/>
                  <a:gd name="T17" fmla="*/ 56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8" h="637">
                    <a:moveTo>
                      <a:pt x="639" y="560"/>
                    </a:moveTo>
                    <a:cubicBezTo>
                      <a:pt x="581" y="620"/>
                      <a:pt x="489" y="634"/>
                      <a:pt x="405" y="635"/>
                    </a:cubicBezTo>
                    <a:cubicBezTo>
                      <a:pt x="306" y="637"/>
                      <a:pt x="201" y="623"/>
                      <a:pt x="124" y="561"/>
                    </a:cubicBezTo>
                    <a:cubicBezTo>
                      <a:pt x="28" y="483"/>
                      <a:pt x="0" y="348"/>
                      <a:pt x="2" y="224"/>
                    </a:cubicBezTo>
                    <a:cubicBezTo>
                      <a:pt x="2" y="191"/>
                      <a:pt x="4" y="158"/>
                      <a:pt x="16" y="127"/>
                    </a:cubicBezTo>
                    <a:cubicBezTo>
                      <a:pt x="49" y="42"/>
                      <a:pt x="151" y="0"/>
                      <a:pt x="242" y="2"/>
                    </a:cubicBezTo>
                    <a:cubicBezTo>
                      <a:pt x="364" y="4"/>
                      <a:pt x="479" y="65"/>
                      <a:pt x="567" y="149"/>
                    </a:cubicBezTo>
                    <a:cubicBezTo>
                      <a:pt x="623" y="203"/>
                      <a:pt x="671" y="268"/>
                      <a:pt x="689" y="343"/>
                    </a:cubicBezTo>
                    <a:cubicBezTo>
                      <a:pt x="708" y="418"/>
                      <a:pt x="694" y="505"/>
                      <a:pt x="639" y="560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236" name="Picture 443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3" y="1966"/>
                <a:ext cx="56" cy="1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7" name="Freeform 444"/>
              <p:cNvSpPr>
                <a:spLocks/>
              </p:cNvSpPr>
              <p:nvPr/>
            </p:nvSpPr>
            <p:spPr bwMode="auto">
              <a:xfrm>
                <a:off x="1914" y="1883"/>
                <a:ext cx="202" cy="193"/>
              </a:xfrm>
              <a:custGeom>
                <a:avLst/>
                <a:gdLst>
                  <a:gd name="T0" fmla="*/ 668 w 889"/>
                  <a:gd name="T1" fmla="*/ 727 h 846"/>
                  <a:gd name="T2" fmla="*/ 888 w 889"/>
                  <a:gd name="T3" fmla="*/ 287 h 846"/>
                  <a:gd name="T4" fmla="*/ 855 w 889"/>
                  <a:gd name="T5" fmla="*/ 130 h 846"/>
                  <a:gd name="T6" fmla="*/ 573 w 889"/>
                  <a:gd name="T7" fmla="*/ 20 h 846"/>
                  <a:gd name="T8" fmla="*/ 295 w 889"/>
                  <a:gd name="T9" fmla="*/ 175 h 846"/>
                  <a:gd name="T10" fmla="*/ 121 w 889"/>
                  <a:gd name="T11" fmla="*/ 343 h 846"/>
                  <a:gd name="T12" fmla="*/ 26 w 889"/>
                  <a:gd name="T13" fmla="*/ 481 h 846"/>
                  <a:gd name="T14" fmla="*/ 26 w 889"/>
                  <a:gd name="T15" fmla="*/ 644 h 846"/>
                  <a:gd name="T16" fmla="*/ 171 w 889"/>
                  <a:gd name="T17" fmla="*/ 751 h 846"/>
                  <a:gd name="T18" fmla="*/ 668 w 889"/>
                  <a:gd name="T19" fmla="*/ 727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9" h="846">
                    <a:moveTo>
                      <a:pt x="668" y="727"/>
                    </a:moveTo>
                    <a:cubicBezTo>
                      <a:pt x="809" y="632"/>
                      <a:pt x="886" y="458"/>
                      <a:pt x="888" y="287"/>
                    </a:cubicBezTo>
                    <a:cubicBezTo>
                      <a:pt x="889" y="233"/>
                      <a:pt x="882" y="177"/>
                      <a:pt x="855" y="130"/>
                    </a:cubicBezTo>
                    <a:cubicBezTo>
                      <a:pt x="802" y="37"/>
                      <a:pt x="679" y="0"/>
                      <a:pt x="573" y="20"/>
                    </a:cubicBezTo>
                    <a:cubicBezTo>
                      <a:pt x="468" y="40"/>
                      <a:pt x="376" y="105"/>
                      <a:pt x="295" y="175"/>
                    </a:cubicBezTo>
                    <a:cubicBezTo>
                      <a:pt x="233" y="227"/>
                      <a:pt x="176" y="284"/>
                      <a:pt x="121" y="343"/>
                    </a:cubicBezTo>
                    <a:cubicBezTo>
                      <a:pt x="84" y="385"/>
                      <a:pt x="47" y="429"/>
                      <a:pt x="26" y="481"/>
                    </a:cubicBezTo>
                    <a:cubicBezTo>
                      <a:pt x="5" y="533"/>
                      <a:pt x="0" y="594"/>
                      <a:pt x="26" y="644"/>
                    </a:cubicBezTo>
                    <a:cubicBezTo>
                      <a:pt x="54" y="699"/>
                      <a:pt x="113" y="731"/>
                      <a:pt x="171" y="751"/>
                    </a:cubicBezTo>
                    <a:cubicBezTo>
                      <a:pt x="370" y="822"/>
                      <a:pt x="494" y="846"/>
                      <a:pt x="668" y="727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238" name="Picture 445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" y="1945"/>
                <a:ext cx="57" cy="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9" name="Freeform 446"/>
              <p:cNvSpPr>
                <a:spLocks/>
              </p:cNvSpPr>
              <p:nvPr/>
            </p:nvSpPr>
            <p:spPr bwMode="auto">
              <a:xfrm>
                <a:off x="1726" y="1910"/>
                <a:ext cx="210" cy="170"/>
              </a:xfrm>
              <a:custGeom>
                <a:avLst/>
                <a:gdLst>
                  <a:gd name="T0" fmla="*/ 93 w 923"/>
                  <a:gd name="T1" fmla="*/ 311 h 744"/>
                  <a:gd name="T2" fmla="*/ 5 w 923"/>
                  <a:gd name="T3" fmla="*/ 520 h 744"/>
                  <a:gd name="T4" fmla="*/ 103 w 923"/>
                  <a:gd name="T5" fmla="*/ 713 h 744"/>
                  <a:gd name="T6" fmla="*/ 195 w 923"/>
                  <a:gd name="T7" fmla="*/ 733 h 744"/>
                  <a:gd name="T8" fmla="*/ 735 w 923"/>
                  <a:gd name="T9" fmla="*/ 548 h 744"/>
                  <a:gd name="T10" fmla="*/ 908 w 923"/>
                  <a:gd name="T11" fmla="*/ 267 h 744"/>
                  <a:gd name="T12" fmla="*/ 852 w 923"/>
                  <a:gd name="T13" fmla="*/ 148 h 744"/>
                  <a:gd name="T14" fmla="*/ 441 w 923"/>
                  <a:gd name="T15" fmla="*/ 42 h 744"/>
                  <a:gd name="T16" fmla="*/ 93 w 923"/>
                  <a:gd name="T17" fmla="*/ 311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3" h="744">
                    <a:moveTo>
                      <a:pt x="93" y="311"/>
                    </a:moveTo>
                    <a:cubicBezTo>
                      <a:pt x="49" y="374"/>
                      <a:pt x="10" y="444"/>
                      <a:pt x="5" y="520"/>
                    </a:cubicBezTo>
                    <a:cubicBezTo>
                      <a:pt x="0" y="596"/>
                      <a:pt x="34" y="680"/>
                      <a:pt x="103" y="713"/>
                    </a:cubicBezTo>
                    <a:cubicBezTo>
                      <a:pt x="131" y="726"/>
                      <a:pt x="164" y="731"/>
                      <a:pt x="195" y="733"/>
                    </a:cubicBezTo>
                    <a:cubicBezTo>
                      <a:pt x="389" y="744"/>
                      <a:pt x="577" y="662"/>
                      <a:pt x="735" y="548"/>
                    </a:cubicBezTo>
                    <a:cubicBezTo>
                      <a:pt x="829" y="481"/>
                      <a:pt x="923" y="382"/>
                      <a:pt x="908" y="267"/>
                    </a:cubicBezTo>
                    <a:cubicBezTo>
                      <a:pt x="902" y="223"/>
                      <a:pt x="880" y="182"/>
                      <a:pt x="852" y="148"/>
                    </a:cubicBezTo>
                    <a:cubicBezTo>
                      <a:pt x="755" y="34"/>
                      <a:pt x="584" y="0"/>
                      <a:pt x="441" y="42"/>
                    </a:cubicBezTo>
                    <a:cubicBezTo>
                      <a:pt x="297" y="84"/>
                      <a:pt x="179" y="189"/>
                      <a:pt x="93" y="311"/>
                    </a:cubicBezTo>
                    <a:close/>
                  </a:path>
                </a:pathLst>
              </a:custGeom>
              <a:solidFill>
                <a:srgbClr val="FBE9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0" name="Freeform 447"/>
              <p:cNvSpPr>
                <a:spLocks/>
              </p:cNvSpPr>
              <p:nvPr/>
            </p:nvSpPr>
            <p:spPr bwMode="auto">
              <a:xfrm>
                <a:off x="1154" y="1977"/>
                <a:ext cx="1100" cy="220"/>
              </a:xfrm>
              <a:custGeom>
                <a:avLst/>
                <a:gdLst>
                  <a:gd name="T0" fmla="*/ 0 w 4839"/>
                  <a:gd name="T1" fmla="*/ 0 h 967"/>
                  <a:gd name="T2" fmla="*/ 375 w 4839"/>
                  <a:gd name="T3" fmla="*/ 902 h 967"/>
                  <a:gd name="T4" fmla="*/ 4364 w 4839"/>
                  <a:gd name="T5" fmla="*/ 967 h 967"/>
                  <a:gd name="T6" fmla="*/ 4839 w 4839"/>
                  <a:gd name="T7" fmla="*/ 87 h 967"/>
                  <a:gd name="T8" fmla="*/ 0 w 4839"/>
                  <a:gd name="T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39" h="967">
                    <a:moveTo>
                      <a:pt x="0" y="0"/>
                    </a:moveTo>
                    <a:lnTo>
                      <a:pt x="375" y="902"/>
                    </a:lnTo>
                    <a:lnTo>
                      <a:pt x="4364" y="967"/>
                    </a:lnTo>
                    <a:lnTo>
                      <a:pt x="4839" y="87"/>
                    </a:lnTo>
                    <a:cubicBezTo>
                      <a:pt x="4839" y="87"/>
                      <a:pt x="1443" y="784"/>
                      <a:pt x="0" y="0"/>
                    </a:cubicBezTo>
                    <a:close/>
                  </a:path>
                </a:pathLst>
              </a:custGeom>
              <a:solidFill>
                <a:srgbClr val="B97A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41" name="Freeform 449"/>
              <p:cNvSpPr>
                <a:spLocks/>
              </p:cNvSpPr>
              <p:nvPr/>
            </p:nvSpPr>
            <p:spPr bwMode="auto">
              <a:xfrm>
                <a:off x="1029" y="1875"/>
                <a:ext cx="1340" cy="287"/>
              </a:xfrm>
              <a:custGeom>
                <a:avLst/>
                <a:gdLst>
                  <a:gd name="T0" fmla="*/ 2916 w 5895"/>
                  <a:gd name="T1" fmla="*/ 488 h 1258"/>
                  <a:gd name="T2" fmla="*/ 2659 w 5895"/>
                  <a:gd name="T3" fmla="*/ 492 h 1258"/>
                  <a:gd name="T4" fmla="*/ 2451 w 5895"/>
                  <a:gd name="T5" fmla="*/ 474 h 1258"/>
                  <a:gd name="T6" fmla="*/ 2172 w 5895"/>
                  <a:gd name="T7" fmla="*/ 444 h 1258"/>
                  <a:gd name="T8" fmla="*/ 1946 w 5895"/>
                  <a:gd name="T9" fmla="*/ 367 h 1258"/>
                  <a:gd name="T10" fmla="*/ 1710 w 5895"/>
                  <a:gd name="T11" fmla="*/ 361 h 1258"/>
                  <a:gd name="T12" fmla="*/ 1422 w 5895"/>
                  <a:gd name="T13" fmla="*/ 268 h 1258"/>
                  <a:gd name="T14" fmla="*/ 1196 w 5895"/>
                  <a:gd name="T15" fmla="*/ 268 h 1258"/>
                  <a:gd name="T16" fmla="*/ 968 w 5895"/>
                  <a:gd name="T17" fmla="*/ 218 h 1258"/>
                  <a:gd name="T18" fmla="*/ 741 w 5895"/>
                  <a:gd name="T19" fmla="*/ 45 h 1258"/>
                  <a:gd name="T20" fmla="*/ 403 w 5895"/>
                  <a:gd name="T21" fmla="*/ 0 h 1258"/>
                  <a:gd name="T22" fmla="*/ 194 w 5895"/>
                  <a:gd name="T23" fmla="*/ 179 h 1258"/>
                  <a:gd name="T24" fmla="*/ 0 w 5895"/>
                  <a:gd name="T25" fmla="*/ 644 h 1258"/>
                  <a:gd name="T26" fmla="*/ 316 w 5895"/>
                  <a:gd name="T27" fmla="*/ 963 h 1258"/>
                  <a:gd name="T28" fmla="*/ 839 w 5895"/>
                  <a:gd name="T29" fmla="*/ 1013 h 1258"/>
                  <a:gd name="T30" fmla="*/ 1082 w 5895"/>
                  <a:gd name="T31" fmla="*/ 1014 h 1258"/>
                  <a:gd name="T32" fmla="*/ 1316 w 5895"/>
                  <a:gd name="T33" fmla="*/ 1042 h 1258"/>
                  <a:gd name="T34" fmla="*/ 1558 w 5895"/>
                  <a:gd name="T35" fmla="*/ 1068 h 1258"/>
                  <a:gd name="T36" fmla="*/ 1700 w 5895"/>
                  <a:gd name="T37" fmla="*/ 1146 h 1258"/>
                  <a:gd name="T38" fmla="*/ 1960 w 5895"/>
                  <a:gd name="T39" fmla="*/ 1107 h 1258"/>
                  <a:gd name="T40" fmla="*/ 2135 w 5895"/>
                  <a:gd name="T41" fmla="*/ 1183 h 1258"/>
                  <a:gd name="T42" fmla="*/ 2326 w 5895"/>
                  <a:gd name="T43" fmla="*/ 1211 h 1258"/>
                  <a:gd name="T44" fmla="*/ 2611 w 5895"/>
                  <a:gd name="T45" fmla="*/ 1206 h 1258"/>
                  <a:gd name="T46" fmla="*/ 2825 w 5895"/>
                  <a:gd name="T47" fmla="*/ 1166 h 1258"/>
                  <a:gd name="T48" fmla="*/ 3063 w 5895"/>
                  <a:gd name="T49" fmla="*/ 1192 h 1258"/>
                  <a:gd name="T50" fmla="*/ 3278 w 5895"/>
                  <a:gd name="T51" fmla="*/ 1215 h 1258"/>
                  <a:gd name="T52" fmla="*/ 3556 w 5895"/>
                  <a:gd name="T53" fmla="*/ 1245 h 1258"/>
                  <a:gd name="T54" fmla="*/ 3878 w 5895"/>
                  <a:gd name="T55" fmla="*/ 1258 h 1258"/>
                  <a:gd name="T56" fmla="*/ 4089 w 5895"/>
                  <a:gd name="T57" fmla="*/ 1205 h 1258"/>
                  <a:gd name="T58" fmla="*/ 4356 w 5895"/>
                  <a:gd name="T59" fmla="*/ 1171 h 1258"/>
                  <a:gd name="T60" fmla="*/ 4662 w 5895"/>
                  <a:gd name="T61" fmla="*/ 1098 h 1258"/>
                  <a:gd name="T62" fmla="*/ 4997 w 5895"/>
                  <a:gd name="T63" fmla="*/ 1156 h 1258"/>
                  <a:gd name="T64" fmla="*/ 5205 w 5895"/>
                  <a:gd name="T65" fmla="*/ 1058 h 1258"/>
                  <a:gd name="T66" fmla="*/ 5193 w 5895"/>
                  <a:gd name="T67" fmla="*/ 864 h 1258"/>
                  <a:gd name="T68" fmla="*/ 5477 w 5895"/>
                  <a:gd name="T69" fmla="*/ 979 h 1258"/>
                  <a:gd name="T70" fmla="*/ 5895 w 5895"/>
                  <a:gd name="T71" fmla="*/ 844 h 1258"/>
                  <a:gd name="T72" fmla="*/ 5819 w 5895"/>
                  <a:gd name="T73" fmla="*/ 570 h 1258"/>
                  <a:gd name="T74" fmla="*/ 5771 w 5895"/>
                  <a:gd name="T75" fmla="*/ 266 h 1258"/>
                  <a:gd name="T76" fmla="*/ 5547 w 5895"/>
                  <a:gd name="T77" fmla="*/ 68 h 1258"/>
                  <a:gd name="T78" fmla="*/ 5218 w 5895"/>
                  <a:gd name="T79" fmla="*/ 79 h 1258"/>
                  <a:gd name="T80" fmla="*/ 4802 w 5895"/>
                  <a:gd name="T81" fmla="*/ 194 h 1258"/>
                  <a:gd name="T82" fmla="*/ 4450 w 5895"/>
                  <a:gd name="T83" fmla="*/ 324 h 1258"/>
                  <a:gd name="T84" fmla="*/ 4198 w 5895"/>
                  <a:gd name="T85" fmla="*/ 400 h 1258"/>
                  <a:gd name="T86" fmla="*/ 3970 w 5895"/>
                  <a:gd name="T87" fmla="*/ 444 h 1258"/>
                  <a:gd name="T88" fmla="*/ 3696 w 5895"/>
                  <a:gd name="T89" fmla="*/ 480 h 1258"/>
                  <a:gd name="T90" fmla="*/ 3536 w 5895"/>
                  <a:gd name="T91" fmla="*/ 481 h 1258"/>
                  <a:gd name="T92" fmla="*/ 3311 w 5895"/>
                  <a:gd name="T93" fmla="*/ 455 h 1258"/>
                  <a:gd name="T94" fmla="*/ 3098 w 5895"/>
                  <a:gd name="T95" fmla="*/ 491 h 1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95" h="1258">
                    <a:moveTo>
                      <a:pt x="2940" y="690"/>
                    </a:moveTo>
                    <a:cubicBezTo>
                      <a:pt x="2961" y="623"/>
                      <a:pt x="2952" y="548"/>
                      <a:pt x="2916" y="488"/>
                    </a:cubicBezTo>
                    <a:cubicBezTo>
                      <a:pt x="2884" y="572"/>
                      <a:pt x="2827" y="646"/>
                      <a:pt x="2754" y="699"/>
                    </a:cubicBezTo>
                    <a:cubicBezTo>
                      <a:pt x="2723" y="630"/>
                      <a:pt x="2691" y="561"/>
                      <a:pt x="2659" y="492"/>
                    </a:cubicBezTo>
                    <a:cubicBezTo>
                      <a:pt x="2645" y="564"/>
                      <a:pt x="2621" y="633"/>
                      <a:pt x="2587" y="697"/>
                    </a:cubicBezTo>
                    <a:cubicBezTo>
                      <a:pt x="2569" y="610"/>
                      <a:pt x="2520" y="530"/>
                      <a:pt x="2451" y="474"/>
                    </a:cubicBezTo>
                    <a:cubicBezTo>
                      <a:pt x="2448" y="533"/>
                      <a:pt x="2446" y="592"/>
                      <a:pt x="2443" y="651"/>
                    </a:cubicBezTo>
                    <a:cubicBezTo>
                      <a:pt x="2364" y="569"/>
                      <a:pt x="2272" y="499"/>
                      <a:pt x="2172" y="444"/>
                    </a:cubicBezTo>
                    <a:cubicBezTo>
                      <a:pt x="2192" y="518"/>
                      <a:pt x="2212" y="591"/>
                      <a:pt x="2232" y="665"/>
                    </a:cubicBezTo>
                    <a:cubicBezTo>
                      <a:pt x="2136" y="565"/>
                      <a:pt x="2042" y="466"/>
                      <a:pt x="1946" y="367"/>
                    </a:cubicBezTo>
                    <a:cubicBezTo>
                      <a:pt x="1947" y="434"/>
                      <a:pt x="1948" y="502"/>
                      <a:pt x="1949" y="570"/>
                    </a:cubicBezTo>
                    <a:cubicBezTo>
                      <a:pt x="1862" y="510"/>
                      <a:pt x="1781" y="439"/>
                      <a:pt x="1710" y="361"/>
                    </a:cubicBezTo>
                    <a:cubicBezTo>
                      <a:pt x="1704" y="436"/>
                      <a:pt x="1707" y="511"/>
                      <a:pt x="1718" y="585"/>
                    </a:cubicBezTo>
                    <a:cubicBezTo>
                      <a:pt x="1636" y="466"/>
                      <a:pt x="1536" y="358"/>
                      <a:pt x="1422" y="268"/>
                    </a:cubicBezTo>
                    <a:cubicBezTo>
                      <a:pt x="1430" y="354"/>
                      <a:pt x="1437" y="440"/>
                      <a:pt x="1444" y="527"/>
                    </a:cubicBezTo>
                    <a:cubicBezTo>
                      <a:pt x="1350" y="452"/>
                      <a:pt x="1267" y="364"/>
                      <a:pt x="1196" y="268"/>
                    </a:cubicBezTo>
                    <a:cubicBezTo>
                      <a:pt x="1191" y="347"/>
                      <a:pt x="1186" y="426"/>
                      <a:pt x="1181" y="506"/>
                    </a:cubicBezTo>
                    <a:cubicBezTo>
                      <a:pt x="1103" y="415"/>
                      <a:pt x="1032" y="319"/>
                      <a:pt x="968" y="218"/>
                    </a:cubicBezTo>
                    <a:cubicBezTo>
                      <a:pt x="949" y="299"/>
                      <a:pt x="948" y="383"/>
                      <a:pt x="964" y="464"/>
                    </a:cubicBezTo>
                    <a:cubicBezTo>
                      <a:pt x="872" y="335"/>
                      <a:pt x="797" y="193"/>
                      <a:pt x="741" y="45"/>
                    </a:cubicBezTo>
                    <a:cubicBezTo>
                      <a:pt x="717" y="167"/>
                      <a:pt x="725" y="295"/>
                      <a:pt x="763" y="414"/>
                    </a:cubicBezTo>
                    <a:cubicBezTo>
                      <a:pt x="643" y="276"/>
                      <a:pt x="523" y="138"/>
                      <a:pt x="403" y="0"/>
                    </a:cubicBezTo>
                    <a:cubicBezTo>
                      <a:pt x="407" y="151"/>
                      <a:pt x="469" y="299"/>
                      <a:pt x="574" y="408"/>
                    </a:cubicBezTo>
                    <a:cubicBezTo>
                      <a:pt x="439" y="346"/>
                      <a:pt x="312" y="269"/>
                      <a:pt x="194" y="179"/>
                    </a:cubicBezTo>
                    <a:cubicBezTo>
                      <a:pt x="271" y="332"/>
                      <a:pt x="388" y="464"/>
                      <a:pt x="531" y="557"/>
                    </a:cubicBezTo>
                    <a:cubicBezTo>
                      <a:pt x="352" y="570"/>
                      <a:pt x="174" y="599"/>
                      <a:pt x="0" y="644"/>
                    </a:cubicBezTo>
                    <a:cubicBezTo>
                      <a:pt x="245" y="656"/>
                      <a:pt x="489" y="669"/>
                      <a:pt x="734" y="682"/>
                    </a:cubicBezTo>
                    <a:cubicBezTo>
                      <a:pt x="595" y="776"/>
                      <a:pt x="456" y="869"/>
                      <a:pt x="316" y="963"/>
                    </a:cubicBezTo>
                    <a:cubicBezTo>
                      <a:pt x="536" y="921"/>
                      <a:pt x="751" y="851"/>
                      <a:pt x="953" y="755"/>
                    </a:cubicBezTo>
                    <a:cubicBezTo>
                      <a:pt x="904" y="836"/>
                      <a:pt x="865" y="923"/>
                      <a:pt x="839" y="1013"/>
                    </a:cubicBezTo>
                    <a:cubicBezTo>
                      <a:pt x="944" y="953"/>
                      <a:pt x="1044" y="884"/>
                      <a:pt x="1138" y="808"/>
                    </a:cubicBezTo>
                    <a:cubicBezTo>
                      <a:pt x="1111" y="874"/>
                      <a:pt x="1092" y="943"/>
                      <a:pt x="1082" y="1014"/>
                    </a:cubicBezTo>
                    <a:cubicBezTo>
                      <a:pt x="1167" y="944"/>
                      <a:pt x="1257" y="881"/>
                      <a:pt x="1353" y="827"/>
                    </a:cubicBezTo>
                    <a:cubicBezTo>
                      <a:pt x="1328" y="896"/>
                      <a:pt x="1315" y="969"/>
                      <a:pt x="1316" y="1042"/>
                    </a:cubicBezTo>
                    <a:cubicBezTo>
                      <a:pt x="1392" y="976"/>
                      <a:pt x="1477" y="918"/>
                      <a:pt x="1567" y="871"/>
                    </a:cubicBezTo>
                    <a:cubicBezTo>
                      <a:pt x="1564" y="937"/>
                      <a:pt x="1561" y="1003"/>
                      <a:pt x="1558" y="1068"/>
                    </a:cubicBezTo>
                    <a:cubicBezTo>
                      <a:pt x="1604" y="1025"/>
                      <a:pt x="1651" y="982"/>
                      <a:pt x="1697" y="938"/>
                    </a:cubicBezTo>
                    <a:cubicBezTo>
                      <a:pt x="1698" y="1008"/>
                      <a:pt x="1699" y="1077"/>
                      <a:pt x="1700" y="1146"/>
                    </a:cubicBezTo>
                    <a:cubicBezTo>
                      <a:pt x="1768" y="1071"/>
                      <a:pt x="1849" y="1009"/>
                      <a:pt x="1939" y="964"/>
                    </a:cubicBezTo>
                    <a:cubicBezTo>
                      <a:pt x="1935" y="1012"/>
                      <a:pt x="1943" y="1061"/>
                      <a:pt x="1960" y="1107"/>
                    </a:cubicBezTo>
                    <a:cubicBezTo>
                      <a:pt x="1980" y="1059"/>
                      <a:pt x="2016" y="1018"/>
                      <a:pt x="2062" y="992"/>
                    </a:cubicBezTo>
                    <a:cubicBezTo>
                      <a:pt x="2070" y="1061"/>
                      <a:pt x="2095" y="1127"/>
                      <a:pt x="2135" y="1183"/>
                    </a:cubicBezTo>
                    <a:cubicBezTo>
                      <a:pt x="2167" y="1116"/>
                      <a:pt x="2215" y="1057"/>
                      <a:pt x="2275" y="1012"/>
                    </a:cubicBezTo>
                    <a:cubicBezTo>
                      <a:pt x="2292" y="1078"/>
                      <a:pt x="2309" y="1145"/>
                      <a:pt x="2326" y="1211"/>
                    </a:cubicBezTo>
                    <a:cubicBezTo>
                      <a:pt x="2371" y="1137"/>
                      <a:pt x="2427" y="1071"/>
                      <a:pt x="2493" y="1014"/>
                    </a:cubicBezTo>
                    <a:cubicBezTo>
                      <a:pt x="2532" y="1078"/>
                      <a:pt x="2571" y="1142"/>
                      <a:pt x="2611" y="1206"/>
                    </a:cubicBezTo>
                    <a:cubicBezTo>
                      <a:pt x="2591" y="1148"/>
                      <a:pt x="2634" y="1077"/>
                      <a:pt x="2695" y="1066"/>
                    </a:cubicBezTo>
                    <a:cubicBezTo>
                      <a:pt x="2755" y="1055"/>
                      <a:pt x="2819" y="1105"/>
                      <a:pt x="2825" y="1166"/>
                    </a:cubicBezTo>
                    <a:cubicBezTo>
                      <a:pt x="2803" y="1105"/>
                      <a:pt x="2877" y="1041"/>
                      <a:pt x="2940" y="1054"/>
                    </a:cubicBezTo>
                    <a:cubicBezTo>
                      <a:pt x="3004" y="1066"/>
                      <a:pt x="3048" y="1128"/>
                      <a:pt x="3063" y="1192"/>
                    </a:cubicBezTo>
                    <a:cubicBezTo>
                      <a:pt x="3071" y="1134"/>
                      <a:pt x="3085" y="1077"/>
                      <a:pt x="3106" y="1022"/>
                    </a:cubicBezTo>
                    <a:cubicBezTo>
                      <a:pt x="3163" y="1086"/>
                      <a:pt x="3220" y="1151"/>
                      <a:pt x="3278" y="1215"/>
                    </a:cubicBezTo>
                    <a:cubicBezTo>
                      <a:pt x="3273" y="1150"/>
                      <a:pt x="3287" y="1085"/>
                      <a:pt x="3319" y="1028"/>
                    </a:cubicBezTo>
                    <a:cubicBezTo>
                      <a:pt x="3401" y="1096"/>
                      <a:pt x="3481" y="1168"/>
                      <a:pt x="3556" y="1245"/>
                    </a:cubicBezTo>
                    <a:cubicBezTo>
                      <a:pt x="3566" y="1177"/>
                      <a:pt x="3561" y="1106"/>
                      <a:pt x="3539" y="1041"/>
                    </a:cubicBezTo>
                    <a:cubicBezTo>
                      <a:pt x="3659" y="1101"/>
                      <a:pt x="3772" y="1174"/>
                      <a:pt x="3878" y="1258"/>
                    </a:cubicBezTo>
                    <a:cubicBezTo>
                      <a:pt x="3843" y="1174"/>
                      <a:pt x="3808" y="1091"/>
                      <a:pt x="3773" y="1007"/>
                    </a:cubicBezTo>
                    <a:cubicBezTo>
                      <a:pt x="3878" y="1073"/>
                      <a:pt x="3984" y="1139"/>
                      <a:pt x="4089" y="1205"/>
                    </a:cubicBezTo>
                    <a:cubicBezTo>
                      <a:pt x="4075" y="1147"/>
                      <a:pt x="4061" y="1088"/>
                      <a:pt x="4047" y="1030"/>
                    </a:cubicBezTo>
                    <a:cubicBezTo>
                      <a:pt x="4156" y="1063"/>
                      <a:pt x="4260" y="1111"/>
                      <a:pt x="4356" y="1171"/>
                    </a:cubicBezTo>
                    <a:cubicBezTo>
                      <a:pt x="4332" y="1107"/>
                      <a:pt x="4323" y="1038"/>
                      <a:pt x="4328" y="970"/>
                    </a:cubicBezTo>
                    <a:cubicBezTo>
                      <a:pt x="4444" y="1000"/>
                      <a:pt x="4556" y="1043"/>
                      <a:pt x="4662" y="1098"/>
                    </a:cubicBezTo>
                    <a:cubicBezTo>
                      <a:pt x="4624" y="1061"/>
                      <a:pt x="4605" y="1006"/>
                      <a:pt x="4612" y="953"/>
                    </a:cubicBezTo>
                    <a:cubicBezTo>
                      <a:pt x="4740" y="1021"/>
                      <a:pt x="4869" y="1088"/>
                      <a:pt x="4997" y="1156"/>
                    </a:cubicBezTo>
                    <a:cubicBezTo>
                      <a:pt x="4947" y="1074"/>
                      <a:pt x="4918" y="980"/>
                      <a:pt x="4912" y="883"/>
                    </a:cubicBezTo>
                    <a:cubicBezTo>
                      <a:pt x="4993" y="965"/>
                      <a:pt x="5094" y="1025"/>
                      <a:pt x="5205" y="1058"/>
                    </a:cubicBezTo>
                    <a:cubicBezTo>
                      <a:pt x="5174" y="1029"/>
                      <a:pt x="5142" y="997"/>
                      <a:pt x="5133" y="956"/>
                    </a:cubicBezTo>
                    <a:cubicBezTo>
                      <a:pt x="5124" y="915"/>
                      <a:pt x="5151" y="864"/>
                      <a:pt x="5193" y="864"/>
                    </a:cubicBezTo>
                    <a:cubicBezTo>
                      <a:pt x="5207" y="863"/>
                      <a:pt x="5221" y="869"/>
                      <a:pt x="5234" y="875"/>
                    </a:cubicBezTo>
                    <a:cubicBezTo>
                      <a:pt x="5315" y="910"/>
                      <a:pt x="5396" y="944"/>
                      <a:pt x="5477" y="979"/>
                    </a:cubicBezTo>
                    <a:cubicBezTo>
                      <a:pt x="5406" y="917"/>
                      <a:pt x="5354" y="834"/>
                      <a:pt x="5329" y="744"/>
                    </a:cubicBezTo>
                    <a:cubicBezTo>
                      <a:pt x="5504" y="829"/>
                      <a:pt x="5702" y="864"/>
                      <a:pt x="5895" y="844"/>
                    </a:cubicBezTo>
                    <a:cubicBezTo>
                      <a:pt x="5761" y="734"/>
                      <a:pt x="5603" y="654"/>
                      <a:pt x="5436" y="611"/>
                    </a:cubicBezTo>
                    <a:cubicBezTo>
                      <a:pt x="5564" y="597"/>
                      <a:pt x="5692" y="584"/>
                      <a:pt x="5819" y="570"/>
                    </a:cubicBezTo>
                    <a:cubicBezTo>
                      <a:pt x="5690" y="570"/>
                      <a:pt x="5561" y="540"/>
                      <a:pt x="5446" y="483"/>
                    </a:cubicBezTo>
                    <a:cubicBezTo>
                      <a:pt x="5576" y="455"/>
                      <a:pt x="5695" y="375"/>
                      <a:pt x="5771" y="266"/>
                    </a:cubicBezTo>
                    <a:cubicBezTo>
                      <a:pt x="5632" y="327"/>
                      <a:pt x="5480" y="358"/>
                      <a:pt x="5328" y="358"/>
                    </a:cubicBezTo>
                    <a:cubicBezTo>
                      <a:pt x="5442" y="304"/>
                      <a:pt x="5526" y="192"/>
                      <a:pt x="5547" y="68"/>
                    </a:cubicBezTo>
                    <a:cubicBezTo>
                      <a:pt x="5400" y="194"/>
                      <a:pt x="5238" y="303"/>
                      <a:pt x="5064" y="391"/>
                    </a:cubicBezTo>
                    <a:cubicBezTo>
                      <a:pt x="5149" y="308"/>
                      <a:pt x="5204" y="196"/>
                      <a:pt x="5218" y="79"/>
                    </a:cubicBezTo>
                    <a:cubicBezTo>
                      <a:pt x="5075" y="231"/>
                      <a:pt x="4911" y="363"/>
                      <a:pt x="4733" y="471"/>
                    </a:cubicBezTo>
                    <a:cubicBezTo>
                      <a:pt x="4780" y="386"/>
                      <a:pt x="4804" y="290"/>
                      <a:pt x="4802" y="194"/>
                    </a:cubicBezTo>
                    <a:cubicBezTo>
                      <a:pt x="4717" y="333"/>
                      <a:pt x="4611" y="459"/>
                      <a:pt x="4488" y="567"/>
                    </a:cubicBezTo>
                    <a:cubicBezTo>
                      <a:pt x="4476" y="486"/>
                      <a:pt x="4463" y="405"/>
                      <a:pt x="4450" y="324"/>
                    </a:cubicBezTo>
                    <a:cubicBezTo>
                      <a:pt x="4397" y="427"/>
                      <a:pt x="4327" y="522"/>
                      <a:pt x="4244" y="604"/>
                    </a:cubicBezTo>
                    <a:cubicBezTo>
                      <a:pt x="4229" y="536"/>
                      <a:pt x="4214" y="468"/>
                      <a:pt x="4198" y="400"/>
                    </a:cubicBezTo>
                    <a:cubicBezTo>
                      <a:pt x="4147" y="481"/>
                      <a:pt x="4095" y="563"/>
                      <a:pt x="4044" y="645"/>
                    </a:cubicBezTo>
                    <a:cubicBezTo>
                      <a:pt x="4034" y="574"/>
                      <a:pt x="4008" y="505"/>
                      <a:pt x="3970" y="444"/>
                    </a:cubicBezTo>
                    <a:cubicBezTo>
                      <a:pt x="3960" y="518"/>
                      <a:pt x="3950" y="591"/>
                      <a:pt x="3940" y="665"/>
                    </a:cubicBezTo>
                    <a:cubicBezTo>
                      <a:pt x="3880" y="581"/>
                      <a:pt x="3793" y="515"/>
                      <a:pt x="3696" y="480"/>
                    </a:cubicBezTo>
                    <a:cubicBezTo>
                      <a:pt x="3710" y="548"/>
                      <a:pt x="3724" y="615"/>
                      <a:pt x="3738" y="682"/>
                    </a:cubicBezTo>
                    <a:cubicBezTo>
                      <a:pt x="3682" y="605"/>
                      <a:pt x="3614" y="537"/>
                      <a:pt x="3536" y="481"/>
                    </a:cubicBezTo>
                    <a:cubicBezTo>
                      <a:pt x="3541" y="543"/>
                      <a:pt x="3531" y="605"/>
                      <a:pt x="3508" y="662"/>
                    </a:cubicBezTo>
                    <a:cubicBezTo>
                      <a:pt x="3456" y="582"/>
                      <a:pt x="3389" y="511"/>
                      <a:pt x="3311" y="455"/>
                    </a:cubicBezTo>
                    <a:cubicBezTo>
                      <a:pt x="3302" y="530"/>
                      <a:pt x="3284" y="605"/>
                      <a:pt x="3258" y="677"/>
                    </a:cubicBezTo>
                    <a:cubicBezTo>
                      <a:pt x="3205" y="615"/>
                      <a:pt x="3151" y="553"/>
                      <a:pt x="3098" y="491"/>
                    </a:cubicBezTo>
                    <a:cubicBezTo>
                      <a:pt x="3056" y="565"/>
                      <a:pt x="3002" y="632"/>
                      <a:pt x="2940" y="690"/>
                    </a:cubicBezTo>
                    <a:close/>
                  </a:path>
                </a:pathLst>
              </a:custGeom>
              <a:solidFill>
                <a:srgbClr val="ECAF4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791" y="2963226"/>
              <a:ext cx="972434" cy="510298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2231" y="1431038"/>
              <a:ext cx="874782" cy="1412489"/>
            </a:xfrm>
            <a:prstGeom prst="rect">
              <a:avLst/>
            </a:prstGeom>
          </p:spPr>
        </p:pic>
        <p:grpSp>
          <p:nvGrpSpPr>
            <p:cNvPr id="174" name="Group 594"/>
            <p:cNvGrpSpPr>
              <a:grpSpLocks noChangeAspect="1"/>
            </p:cNvGrpSpPr>
            <p:nvPr/>
          </p:nvGrpSpPr>
          <p:grpSpPr bwMode="auto">
            <a:xfrm>
              <a:off x="2354991" y="2150490"/>
              <a:ext cx="1557083" cy="1035443"/>
              <a:chOff x="5956" y="165"/>
              <a:chExt cx="4967" cy="3303"/>
            </a:xfrm>
          </p:grpSpPr>
          <p:sp>
            <p:nvSpPr>
              <p:cNvPr id="175" name="Freeform 595"/>
              <p:cNvSpPr>
                <a:spLocks/>
              </p:cNvSpPr>
              <p:nvPr/>
            </p:nvSpPr>
            <p:spPr bwMode="auto">
              <a:xfrm>
                <a:off x="7379" y="3039"/>
                <a:ext cx="265" cy="378"/>
              </a:xfrm>
              <a:custGeom>
                <a:avLst/>
                <a:gdLst>
                  <a:gd name="T0" fmla="*/ 250 w 1167"/>
                  <a:gd name="T1" fmla="*/ 669 h 1667"/>
                  <a:gd name="T2" fmla="*/ 77 w 1167"/>
                  <a:gd name="T3" fmla="*/ 1242 h 1667"/>
                  <a:gd name="T4" fmla="*/ 301 w 1167"/>
                  <a:gd name="T5" fmla="*/ 1419 h 1667"/>
                  <a:gd name="T6" fmla="*/ 408 w 1167"/>
                  <a:gd name="T7" fmla="*/ 1502 h 1667"/>
                  <a:gd name="T8" fmla="*/ 1166 w 1167"/>
                  <a:gd name="T9" fmla="*/ 764 h 1667"/>
                  <a:gd name="T10" fmla="*/ 250 w 1167"/>
                  <a:gd name="T11" fmla="*/ 669 h 1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7" h="1667">
                    <a:moveTo>
                      <a:pt x="250" y="669"/>
                    </a:moveTo>
                    <a:cubicBezTo>
                      <a:pt x="250" y="669"/>
                      <a:pt x="154" y="817"/>
                      <a:pt x="77" y="1242"/>
                    </a:cubicBezTo>
                    <a:cubicBezTo>
                      <a:pt x="0" y="1667"/>
                      <a:pt x="256" y="1427"/>
                      <a:pt x="301" y="1419"/>
                    </a:cubicBezTo>
                    <a:cubicBezTo>
                      <a:pt x="346" y="1410"/>
                      <a:pt x="298" y="1515"/>
                      <a:pt x="408" y="1502"/>
                    </a:cubicBezTo>
                    <a:cubicBezTo>
                      <a:pt x="518" y="1490"/>
                      <a:pt x="1167" y="1529"/>
                      <a:pt x="1166" y="764"/>
                    </a:cubicBezTo>
                    <a:cubicBezTo>
                      <a:pt x="1165" y="0"/>
                      <a:pt x="352" y="663"/>
                      <a:pt x="250" y="669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6" name="Freeform 596"/>
              <p:cNvSpPr>
                <a:spLocks/>
              </p:cNvSpPr>
              <p:nvPr/>
            </p:nvSpPr>
            <p:spPr bwMode="auto">
              <a:xfrm>
                <a:off x="7311" y="1529"/>
                <a:ext cx="628" cy="1807"/>
              </a:xfrm>
              <a:custGeom>
                <a:avLst/>
                <a:gdLst>
                  <a:gd name="T0" fmla="*/ 442 w 2765"/>
                  <a:gd name="T1" fmla="*/ 652 h 7956"/>
                  <a:gd name="T2" fmla="*/ 813 w 2765"/>
                  <a:gd name="T3" fmla="*/ 4048 h 7956"/>
                  <a:gd name="T4" fmla="*/ 973 w 2765"/>
                  <a:gd name="T5" fmla="*/ 4818 h 7956"/>
                  <a:gd name="T6" fmla="*/ 627 w 2765"/>
                  <a:gd name="T7" fmla="*/ 7199 h 7956"/>
                  <a:gd name="T8" fmla="*/ 1546 w 2765"/>
                  <a:gd name="T9" fmla="*/ 7556 h 7956"/>
                  <a:gd name="T10" fmla="*/ 1704 w 2765"/>
                  <a:gd name="T11" fmla="*/ 6823 h 7956"/>
                  <a:gd name="T12" fmla="*/ 1575 w 2765"/>
                  <a:gd name="T13" fmla="*/ 4938 h 7956"/>
                  <a:gd name="T14" fmla="*/ 1837 w 2765"/>
                  <a:gd name="T15" fmla="*/ 3526 h 7956"/>
                  <a:gd name="T16" fmla="*/ 2557 w 2765"/>
                  <a:gd name="T17" fmla="*/ 508 h 7956"/>
                  <a:gd name="T18" fmla="*/ 442 w 2765"/>
                  <a:gd name="T19" fmla="*/ 652 h 79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65" h="7956">
                    <a:moveTo>
                      <a:pt x="442" y="652"/>
                    </a:moveTo>
                    <a:cubicBezTo>
                      <a:pt x="442" y="652"/>
                      <a:pt x="811" y="3799"/>
                      <a:pt x="813" y="4048"/>
                    </a:cubicBezTo>
                    <a:cubicBezTo>
                      <a:pt x="814" y="4297"/>
                      <a:pt x="963" y="4618"/>
                      <a:pt x="973" y="4818"/>
                    </a:cubicBezTo>
                    <a:cubicBezTo>
                      <a:pt x="1064" y="6540"/>
                      <a:pt x="633" y="7192"/>
                      <a:pt x="627" y="7199"/>
                    </a:cubicBezTo>
                    <a:cubicBezTo>
                      <a:pt x="0" y="7956"/>
                      <a:pt x="1482" y="7299"/>
                      <a:pt x="1546" y="7556"/>
                    </a:cubicBezTo>
                    <a:cubicBezTo>
                      <a:pt x="1546" y="7556"/>
                      <a:pt x="1563" y="6957"/>
                      <a:pt x="1704" y="6823"/>
                    </a:cubicBezTo>
                    <a:cubicBezTo>
                      <a:pt x="1845" y="6689"/>
                      <a:pt x="1493" y="5766"/>
                      <a:pt x="1575" y="4938"/>
                    </a:cubicBezTo>
                    <a:cubicBezTo>
                      <a:pt x="1658" y="4111"/>
                      <a:pt x="1859" y="4010"/>
                      <a:pt x="1837" y="3526"/>
                    </a:cubicBezTo>
                    <a:cubicBezTo>
                      <a:pt x="1816" y="3041"/>
                      <a:pt x="2349" y="1016"/>
                      <a:pt x="2557" y="508"/>
                    </a:cubicBezTo>
                    <a:cubicBezTo>
                      <a:pt x="2765" y="0"/>
                      <a:pt x="442" y="652"/>
                      <a:pt x="442" y="652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pic>
            <p:nvPicPr>
              <p:cNvPr id="177" name="Picture 597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2" y="1941"/>
                <a:ext cx="319" cy="1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8" name="Freeform 598"/>
              <p:cNvSpPr>
                <a:spLocks/>
              </p:cNvSpPr>
              <p:nvPr/>
            </p:nvSpPr>
            <p:spPr bwMode="auto">
              <a:xfrm>
                <a:off x="9396" y="3031"/>
                <a:ext cx="281" cy="366"/>
              </a:xfrm>
              <a:custGeom>
                <a:avLst/>
                <a:gdLst>
                  <a:gd name="T0" fmla="*/ 354 w 1240"/>
                  <a:gd name="T1" fmla="*/ 524 h 1611"/>
                  <a:gd name="T2" fmla="*/ 97 w 1240"/>
                  <a:gd name="T3" fmla="*/ 1191 h 1611"/>
                  <a:gd name="T4" fmla="*/ 313 w 1240"/>
                  <a:gd name="T5" fmla="*/ 1377 h 1611"/>
                  <a:gd name="T6" fmla="*/ 415 w 1240"/>
                  <a:gd name="T7" fmla="*/ 1466 h 1611"/>
                  <a:gd name="T8" fmla="*/ 1206 w 1240"/>
                  <a:gd name="T9" fmla="*/ 763 h 1611"/>
                  <a:gd name="T10" fmla="*/ 354 w 1240"/>
                  <a:gd name="T11" fmla="*/ 524 h 1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0" h="1611">
                    <a:moveTo>
                      <a:pt x="354" y="524"/>
                    </a:moveTo>
                    <a:cubicBezTo>
                      <a:pt x="354" y="524"/>
                      <a:pt x="193" y="770"/>
                      <a:pt x="97" y="1191"/>
                    </a:cubicBezTo>
                    <a:cubicBezTo>
                      <a:pt x="0" y="1611"/>
                      <a:pt x="267" y="1383"/>
                      <a:pt x="313" y="1377"/>
                    </a:cubicBezTo>
                    <a:cubicBezTo>
                      <a:pt x="358" y="1371"/>
                      <a:pt x="305" y="1473"/>
                      <a:pt x="415" y="1466"/>
                    </a:cubicBezTo>
                    <a:cubicBezTo>
                      <a:pt x="526" y="1458"/>
                      <a:pt x="1172" y="1527"/>
                      <a:pt x="1206" y="763"/>
                    </a:cubicBezTo>
                    <a:cubicBezTo>
                      <a:pt x="1240" y="0"/>
                      <a:pt x="456" y="522"/>
                      <a:pt x="354" y="524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79" name="Freeform 599"/>
              <p:cNvSpPr>
                <a:spLocks/>
              </p:cNvSpPr>
              <p:nvPr/>
            </p:nvSpPr>
            <p:spPr bwMode="auto">
              <a:xfrm>
                <a:off x="9436" y="1875"/>
                <a:ext cx="576" cy="1344"/>
              </a:xfrm>
              <a:custGeom>
                <a:avLst/>
                <a:gdLst>
                  <a:gd name="T0" fmla="*/ 2390 w 2537"/>
                  <a:gd name="T1" fmla="*/ 1973 h 5920"/>
                  <a:gd name="T2" fmla="*/ 1709 w 2537"/>
                  <a:gd name="T3" fmla="*/ 3553 h 5920"/>
                  <a:gd name="T4" fmla="*/ 1340 w 2537"/>
                  <a:gd name="T5" fmla="*/ 5220 h 5920"/>
                  <a:gd name="T6" fmla="*/ 1027 w 2537"/>
                  <a:gd name="T7" fmla="*/ 5853 h 5920"/>
                  <a:gd name="T8" fmla="*/ 662 w 2537"/>
                  <a:gd name="T9" fmla="*/ 5773 h 5920"/>
                  <a:gd name="T10" fmla="*/ 72 w 2537"/>
                  <a:gd name="T11" fmla="*/ 5814 h 5920"/>
                  <a:gd name="T12" fmla="*/ 541 w 2537"/>
                  <a:gd name="T13" fmla="*/ 4793 h 5920"/>
                  <a:gd name="T14" fmla="*/ 957 w 2537"/>
                  <a:gd name="T15" fmla="*/ 3348 h 5920"/>
                  <a:gd name="T16" fmla="*/ 464 w 2537"/>
                  <a:gd name="T17" fmla="*/ 400 h 5920"/>
                  <a:gd name="T18" fmla="*/ 2401 w 2537"/>
                  <a:gd name="T19" fmla="*/ 0 h 5920"/>
                  <a:gd name="T20" fmla="*/ 2328 w 2537"/>
                  <a:gd name="T21" fmla="*/ 1273 h 5920"/>
                  <a:gd name="T22" fmla="*/ 2390 w 2537"/>
                  <a:gd name="T23" fmla="*/ 1973 h 5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37" h="5920">
                    <a:moveTo>
                      <a:pt x="2390" y="1973"/>
                    </a:moveTo>
                    <a:cubicBezTo>
                      <a:pt x="2537" y="2326"/>
                      <a:pt x="1957" y="2915"/>
                      <a:pt x="1709" y="3553"/>
                    </a:cubicBezTo>
                    <a:cubicBezTo>
                      <a:pt x="1461" y="4191"/>
                      <a:pt x="1206" y="4947"/>
                      <a:pt x="1340" y="5220"/>
                    </a:cubicBezTo>
                    <a:cubicBezTo>
                      <a:pt x="1437" y="5418"/>
                      <a:pt x="1051" y="5597"/>
                      <a:pt x="1027" y="5853"/>
                    </a:cubicBezTo>
                    <a:cubicBezTo>
                      <a:pt x="1021" y="5920"/>
                      <a:pt x="874" y="5828"/>
                      <a:pt x="662" y="5773"/>
                    </a:cubicBezTo>
                    <a:cubicBezTo>
                      <a:pt x="494" y="5730"/>
                      <a:pt x="284" y="5710"/>
                      <a:pt x="72" y="5814"/>
                    </a:cubicBezTo>
                    <a:cubicBezTo>
                      <a:pt x="0" y="5849"/>
                      <a:pt x="431" y="4984"/>
                      <a:pt x="541" y="4793"/>
                    </a:cubicBezTo>
                    <a:cubicBezTo>
                      <a:pt x="651" y="4601"/>
                      <a:pt x="993" y="3641"/>
                      <a:pt x="957" y="3348"/>
                    </a:cubicBezTo>
                    <a:cubicBezTo>
                      <a:pt x="922" y="3057"/>
                      <a:pt x="605" y="590"/>
                      <a:pt x="464" y="400"/>
                    </a:cubicBezTo>
                    <a:cubicBezTo>
                      <a:pt x="322" y="210"/>
                      <a:pt x="2401" y="0"/>
                      <a:pt x="2401" y="0"/>
                    </a:cubicBezTo>
                    <a:cubicBezTo>
                      <a:pt x="2401" y="0"/>
                      <a:pt x="2333" y="695"/>
                      <a:pt x="2328" y="1273"/>
                    </a:cubicBezTo>
                    <a:cubicBezTo>
                      <a:pt x="2325" y="1578"/>
                      <a:pt x="2339" y="1851"/>
                      <a:pt x="2390" y="1973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0" name="Freeform 600"/>
              <p:cNvSpPr>
                <a:spLocks/>
              </p:cNvSpPr>
              <p:nvPr/>
            </p:nvSpPr>
            <p:spPr bwMode="auto">
              <a:xfrm>
                <a:off x="9587" y="1980"/>
                <a:ext cx="425" cy="1239"/>
              </a:xfrm>
              <a:custGeom>
                <a:avLst/>
                <a:gdLst>
                  <a:gd name="T0" fmla="*/ 1047 w 1875"/>
                  <a:gd name="T1" fmla="*/ 3088 h 5455"/>
                  <a:gd name="T2" fmla="*/ 678 w 1875"/>
                  <a:gd name="T3" fmla="*/ 4755 h 5455"/>
                  <a:gd name="T4" fmla="*/ 365 w 1875"/>
                  <a:gd name="T5" fmla="*/ 5388 h 5455"/>
                  <a:gd name="T6" fmla="*/ 0 w 1875"/>
                  <a:gd name="T7" fmla="*/ 5308 h 5455"/>
                  <a:gd name="T8" fmla="*/ 311 w 1875"/>
                  <a:gd name="T9" fmla="*/ 4712 h 5455"/>
                  <a:gd name="T10" fmla="*/ 866 w 1875"/>
                  <a:gd name="T11" fmla="*/ 2477 h 5455"/>
                  <a:gd name="T12" fmla="*/ 265 w 1875"/>
                  <a:gd name="T13" fmla="*/ 782 h 5455"/>
                  <a:gd name="T14" fmla="*/ 1666 w 1875"/>
                  <a:gd name="T15" fmla="*/ 808 h 5455"/>
                  <a:gd name="T16" fmla="*/ 1728 w 1875"/>
                  <a:gd name="T17" fmla="*/ 1508 h 5455"/>
                  <a:gd name="T18" fmla="*/ 1047 w 1875"/>
                  <a:gd name="T19" fmla="*/ 3088 h 5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5" h="5455">
                    <a:moveTo>
                      <a:pt x="1047" y="3088"/>
                    </a:moveTo>
                    <a:cubicBezTo>
                      <a:pt x="799" y="3726"/>
                      <a:pt x="544" y="4482"/>
                      <a:pt x="678" y="4755"/>
                    </a:cubicBezTo>
                    <a:cubicBezTo>
                      <a:pt x="775" y="4953"/>
                      <a:pt x="389" y="5132"/>
                      <a:pt x="365" y="5388"/>
                    </a:cubicBezTo>
                    <a:cubicBezTo>
                      <a:pt x="359" y="5455"/>
                      <a:pt x="212" y="5363"/>
                      <a:pt x="0" y="5308"/>
                    </a:cubicBezTo>
                    <a:cubicBezTo>
                      <a:pt x="76" y="5017"/>
                      <a:pt x="275" y="4989"/>
                      <a:pt x="311" y="4712"/>
                    </a:cubicBezTo>
                    <a:cubicBezTo>
                      <a:pt x="354" y="4379"/>
                      <a:pt x="832" y="2764"/>
                      <a:pt x="866" y="2477"/>
                    </a:cubicBezTo>
                    <a:cubicBezTo>
                      <a:pt x="900" y="2191"/>
                      <a:pt x="265" y="782"/>
                      <a:pt x="265" y="782"/>
                    </a:cubicBezTo>
                    <a:cubicBezTo>
                      <a:pt x="657" y="0"/>
                      <a:pt x="1257" y="303"/>
                      <a:pt x="1666" y="808"/>
                    </a:cubicBezTo>
                    <a:cubicBezTo>
                      <a:pt x="1663" y="1113"/>
                      <a:pt x="1677" y="1386"/>
                      <a:pt x="1728" y="1508"/>
                    </a:cubicBezTo>
                    <a:cubicBezTo>
                      <a:pt x="1875" y="1861"/>
                      <a:pt x="1295" y="2450"/>
                      <a:pt x="1047" y="3088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1" name="Freeform 601"/>
              <p:cNvSpPr>
                <a:spLocks/>
              </p:cNvSpPr>
              <p:nvPr/>
            </p:nvSpPr>
            <p:spPr bwMode="auto">
              <a:xfrm>
                <a:off x="10111" y="3053"/>
                <a:ext cx="282" cy="367"/>
              </a:xfrm>
              <a:custGeom>
                <a:avLst/>
                <a:gdLst>
                  <a:gd name="T0" fmla="*/ 296 w 1240"/>
                  <a:gd name="T1" fmla="*/ 627 h 1612"/>
                  <a:gd name="T2" fmla="*/ 97 w 1240"/>
                  <a:gd name="T3" fmla="*/ 1191 h 1612"/>
                  <a:gd name="T4" fmla="*/ 313 w 1240"/>
                  <a:gd name="T5" fmla="*/ 1378 h 1612"/>
                  <a:gd name="T6" fmla="*/ 415 w 1240"/>
                  <a:gd name="T7" fmla="*/ 1466 h 1612"/>
                  <a:gd name="T8" fmla="*/ 1206 w 1240"/>
                  <a:gd name="T9" fmla="*/ 764 h 1612"/>
                  <a:gd name="T10" fmla="*/ 296 w 1240"/>
                  <a:gd name="T11" fmla="*/ 627 h 1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0" h="1612">
                    <a:moveTo>
                      <a:pt x="296" y="627"/>
                    </a:moveTo>
                    <a:cubicBezTo>
                      <a:pt x="296" y="627"/>
                      <a:pt x="193" y="770"/>
                      <a:pt x="97" y="1191"/>
                    </a:cubicBezTo>
                    <a:cubicBezTo>
                      <a:pt x="0" y="1612"/>
                      <a:pt x="267" y="1384"/>
                      <a:pt x="313" y="1378"/>
                    </a:cubicBezTo>
                    <a:cubicBezTo>
                      <a:pt x="358" y="1372"/>
                      <a:pt x="305" y="1474"/>
                      <a:pt x="415" y="1466"/>
                    </a:cubicBezTo>
                    <a:cubicBezTo>
                      <a:pt x="526" y="1459"/>
                      <a:pt x="1172" y="1528"/>
                      <a:pt x="1206" y="764"/>
                    </a:cubicBezTo>
                    <a:cubicBezTo>
                      <a:pt x="1240" y="0"/>
                      <a:pt x="398" y="625"/>
                      <a:pt x="296" y="627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2" name="Freeform 602"/>
              <p:cNvSpPr>
                <a:spLocks/>
              </p:cNvSpPr>
              <p:nvPr/>
            </p:nvSpPr>
            <p:spPr bwMode="auto">
              <a:xfrm>
                <a:off x="9259" y="1405"/>
                <a:ext cx="1019" cy="1170"/>
              </a:xfrm>
              <a:custGeom>
                <a:avLst/>
                <a:gdLst>
                  <a:gd name="T0" fmla="*/ 439 w 4485"/>
                  <a:gd name="T1" fmla="*/ 2241 h 5154"/>
                  <a:gd name="T2" fmla="*/ 3520 w 4485"/>
                  <a:gd name="T3" fmla="*/ 2818 h 5154"/>
                  <a:gd name="T4" fmla="*/ 439 w 4485"/>
                  <a:gd name="T5" fmla="*/ 2241 h 5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85" h="5154">
                    <a:moveTo>
                      <a:pt x="439" y="2241"/>
                    </a:moveTo>
                    <a:cubicBezTo>
                      <a:pt x="0" y="2851"/>
                      <a:pt x="2720" y="5154"/>
                      <a:pt x="3520" y="2818"/>
                    </a:cubicBezTo>
                    <a:cubicBezTo>
                      <a:pt x="4485" y="0"/>
                      <a:pt x="1673" y="527"/>
                      <a:pt x="439" y="2241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3" name="Freeform 603"/>
              <p:cNvSpPr>
                <a:spLocks/>
              </p:cNvSpPr>
              <p:nvPr/>
            </p:nvSpPr>
            <p:spPr bwMode="auto">
              <a:xfrm>
                <a:off x="9240" y="1332"/>
                <a:ext cx="1019" cy="1171"/>
              </a:xfrm>
              <a:custGeom>
                <a:avLst/>
                <a:gdLst>
                  <a:gd name="T0" fmla="*/ 438 w 4484"/>
                  <a:gd name="T1" fmla="*/ 2241 h 5154"/>
                  <a:gd name="T2" fmla="*/ 3519 w 4484"/>
                  <a:gd name="T3" fmla="*/ 2818 h 5154"/>
                  <a:gd name="T4" fmla="*/ 438 w 4484"/>
                  <a:gd name="T5" fmla="*/ 2241 h 5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84" h="5154">
                    <a:moveTo>
                      <a:pt x="438" y="2241"/>
                    </a:moveTo>
                    <a:cubicBezTo>
                      <a:pt x="0" y="2851"/>
                      <a:pt x="2719" y="5154"/>
                      <a:pt x="3519" y="2818"/>
                    </a:cubicBezTo>
                    <a:cubicBezTo>
                      <a:pt x="4484" y="0"/>
                      <a:pt x="1672" y="526"/>
                      <a:pt x="438" y="2241"/>
                    </a:cubicBezTo>
                    <a:close/>
                  </a:path>
                </a:pathLst>
              </a:custGeom>
              <a:solidFill>
                <a:srgbClr val="FF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4" name="Freeform 604"/>
              <p:cNvSpPr>
                <a:spLocks/>
              </p:cNvSpPr>
              <p:nvPr/>
            </p:nvSpPr>
            <p:spPr bwMode="auto">
              <a:xfrm>
                <a:off x="6624" y="474"/>
                <a:ext cx="3999" cy="2822"/>
              </a:xfrm>
              <a:custGeom>
                <a:avLst/>
                <a:gdLst>
                  <a:gd name="T0" fmla="*/ 17574 w 17606"/>
                  <a:gd name="T1" fmla="*/ 3182 h 12422"/>
                  <a:gd name="T2" fmla="*/ 17408 w 17606"/>
                  <a:gd name="T3" fmla="*/ 4246 h 12422"/>
                  <a:gd name="T4" fmla="*/ 16975 w 17606"/>
                  <a:gd name="T5" fmla="*/ 5568 h 12422"/>
                  <a:gd name="T6" fmla="*/ 16816 w 17606"/>
                  <a:gd name="T7" fmla="*/ 5938 h 12422"/>
                  <a:gd name="T8" fmla="*/ 16637 w 17606"/>
                  <a:gd name="T9" fmla="*/ 7916 h 12422"/>
                  <a:gd name="T10" fmla="*/ 16546 w 17606"/>
                  <a:gd name="T11" fmla="*/ 9039 h 12422"/>
                  <a:gd name="T12" fmla="*/ 16558 w 17606"/>
                  <a:gd name="T13" fmla="*/ 11003 h 12422"/>
                  <a:gd name="T14" fmla="*/ 16640 w 17606"/>
                  <a:gd name="T15" fmla="*/ 11657 h 12422"/>
                  <a:gd name="T16" fmla="*/ 16578 w 17606"/>
                  <a:gd name="T17" fmla="*/ 12149 h 12422"/>
                  <a:gd name="T18" fmla="*/ 16489 w 17606"/>
                  <a:gd name="T19" fmla="*/ 12269 h 12422"/>
                  <a:gd name="T20" fmla="*/ 16288 w 17606"/>
                  <a:gd name="T21" fmla="*/ 12083 h 12422"/>
                  <a:gd name="T22" fmla="*/ 15649 w 17606"/>
                  <a:gd name="T23" fmla="*/ 11982 h 12422"/>
                  <a:gd name="T24" fmla="*/ 15624 w 17606"/>
                  <a:gd name="T25" fmla="*/ 9278 h 12422"/>
                  <a:gd name="T26" fmla="*/ 15302 w 17606"/>
                  <a:gd name="T27" fmla="*/ 8531 h 12422"/>
                  <a:gd name="T28" fmla="*/ 15302 w 17606"/>
                  <a:gd name="T29" fmla="*/ 8530 h 12422"/>
                  <a:gd name="T30" fmla="*/ 15135 w 17606"/>
                  <a:gd name="T31" fmla="*/ 7983 h 12422"/>
                  <a:gd name="T32" fmla="*/ 15135 w 17606"/>
                  <a:gd name="T33" fmla="*/ 7981 h 12422"/>
                  <a:gd name="T34" fmla="*/ 14666 w 17606"/>
                  <a:gd name="T35" fmla="*/ 6753 h 12422"/>
                  <a:gd name="T36" fmla="*/ 11000 w 17606"/>
                  <a:gd name="T37" fmla="*/ 7180 h 12422"/>
                  <a:gd name="T38" fmla="*/ 4964 w 17606"/>
                  <a:gd name="T39" fmla="*/ 7288 h 12422"/>
                  <a:gd name="T40" fmla="*/ 2756 w 17606"/>
                  <a:gd name="T41" fmla="*/ 7040 h 12422"/>
                  <a:gd name="T42" fmla="*/ 1321 w 17606"/>
                  <a:gd name="T43" fmla="*/ 4483 h 12422"/>
                  <a:gd name="T44" fmla="*/ 294 w 17606"/>
                  <a:gd name="T45" fmla="*/ 2801 h 12422"/>
                  <a:gd name="T46" fmla="*/ 0 w 17606"/>
                  <a:gd name="T47" fmla="*/ 2465 h 12422"/>
                  <a:gd name="T48" fmla="*/ 786 w 17606"/>
                  <a:gd name="T49" fmla="*/ 726 h 12422"/>
                  <a:gd name="T50" fmla="*/ 970 w 17606"/>
                  <a:gd name="T51" fmla="*/ 318 h 12422"/>
                  <a:gd name="T52" fmla="*/ 1975 w 17606"/>
                  <a:gd name="T53" fmla="*/ 256 h 12422"/>
                  <a:gd name="T54" fmla="*/ 4210 w 17606"/>
                  <a:gd name="T55" fmla="*/ 39 h 12422"/>
                  <a:gd name="T56" fmla="*/ 4659 w 17606"/>
                  <a:gd name="T57" fmla="*/ 5 h 12422"/>
                  <a:gd name="T58" fmla="*/ 5527 w 17606"/>
                  <a:gd name="T59" fmla="*/ 77 h 12422"/>
                  <a:gd name="T60" fmla="*/ 6972 w 17606"/>
                  <a:gd name="T61" fmla="*/ 497 h 12422"/>
                  <a:gd name="T62" fmla="*/ 7107 w 17606"/>
                  <a:gd name="T63" fmla="*/ 541 h 12422"/>
                  <a:gd name="T64" fmla="*/ 9713 w 17606"/>
                  <a:gd name="T65" fmla="*/ 682 h 12422"/>
                  <a:gd name="T66" fmla="*/ 11061 w 17606"/>
                  <a:gd name="T67" fmla="*/ 685 h 12422"/>
                  <a:gd name="T68" fmla="*/ 11546 w 17606"/>
                  <a:gd name="T69" fmla="*/ 658 h 12422"/>
                  <a:gd name="T70" fmla="*/ 13306 w 17606"/>
                  <a:gd name="T71" fmla="*/ 638 h 12422"/>
                  <a:gd name="T72" fmla="*/ 15193 w 17606"/>
                  <a:gd name="T73" fmla="*/ 763 h 12422"/>
                  <a:gd name="T74" fmla="*/ 17070 w 17606"/>
                  <a:gd name="T75" fmla="*/ 1341 h 12422"/>
                  <a:gd name="T76" fmla="*/ 17471 w 17606"/>
                  <a:gd name="T77" fmla="*/ 1969 h 12422"/>
                  <a:gd name="T78" fmla="*/ 17574 w 17606"/>
                  <a:gd name="T79" fmla="*/ 3182 h 12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606" h="12422">
                    <a:moveTo>
                      <a:pt x="17574" y="3182"/>
                    </a:moveTo>
                    <a:cubicBezTo>
                      <a:pt x="17548" y="3543"/>
                      <a:pt x="17485" y="3911"/>
                      <a:pt x="17408" y="4246"/>
                    </a:cubicBezTo>
                    <a:cubicBezTo>
                      <a:pt x="17262" y="4888"/>
                      <a:pt x="17064" y="5414"/>
                      <a:pt x="16975" y="5568"/>
                    </a:cubicBezTo>
                    <a:cubicBezTo>
                      <a:pt x="16924" y="5657"/>
                      <a:pt x="16869" y="5785"/>
                      <a:pt x="16816" y="5938"/>
                    </a:cubicBezTo>
                    <a:cubicBezTo>
                      <a:pt x="16633" y="6473"/>
                      <a:pt x="16483" y="7318"/>
                      <a:pt x="16637" y="7916"/>
                    </a:cubicBezTo>
                    <a:cubicBezTo>
                      <a:pt x="16834" y="8685"/>
                      <a:pt x="16626" y="8762"/>
                      <a:pt x="16546" y="9039"/>
                    </a:cubicBezTo>
                    <a:cubicBezTo>
                      <a:pt x="16466" y="9315"/>
                      <a:pt x="16445" y="10844"/>
                      <a:pt x="16558" y="11003"/>
                    </a:cubicBezTo>
                    <a:cubicBezTo>
                      <a:pt x="16671" y="11162"/>
                      <a:pt x="16767" y="11538"/>
                      <a:pt x="16640" y="11657"/>
                    </a:cubicBezTo>
                    <a:cubicBezTo>
                      <a:pt x="16514" y="11775"/>
                      <a:pt x="16578" y="12149"/>
                      <a:pt x="16578" y="12149"/>
                    </a:cubicBezTo>
                    <a:cubicBezTo>
                      <a:pt x="16578" y="12149"/>
                      <a:pt x="16612" y="12422"/>
                      <a:pt x="16489" y="12269"/>
                    </a:cubicBezTo>
                    <a:cubicBezTo>
                      <a:pt x="16426" y="12189"/>
                      <a:pt x="16357" y="12129"/>
                      <a:pt x="16288" y="12083"/>
                    </a:cubicBezTo>
                    <a:cubicBezTo>
                      <a:pt x="15975" y="11877"/>
                      <a:pt x="15649" y="11982"/>
                      <a:pt x="15649" y="11982"/>
                    </a:cubicBezTo>
                    <a:cubicBezTo>
                      <a:pt x="15805" y="11723"/>
                      <a:pt x="15942" y="9671"/>
                      <a:pt x="15624" y="9278"/>
                    </a:cubicBezTo>
                    <a:cubicBezTo>
                      <a:pt x="15510" y="9137"/>
                      <a:pt x="15406" y="8860"/>
                      <a:pt x="15302" y="8531"/>
                    </a:cubicBezTo>
                    <a:lnTo>
                      <a:pt x="15302" y="8530"/>
                    </a:lnTo>
                    <a:cubicBezTo>
                      <a:pt x="15247" y="8358"/>
                      <a:pt x="15193" y="8172"/>
                      <a:pt x="15135" y="7983"/>
                    </a:cubicBezTo>
                    <a:cubicBezTo>
                      <a:pt x="15135" y="7982"/>
                      <a:pt x="15135" y="7982"/>
                      <a:pt x="15135" y="7981"/>
                    </a:cubicBezTo>
                    <a:cubicBezTo>
                      <a:pt x="14999" y="7530"/>
                      <a:pt x="14851" y="7066"/>
                      <a:pt x="14666" y="6753"/>
                    </a:cubicBezTo>
                    <a:cubicBezTo>
                      <a:pt x="14255" y="6058"/>
                      <a:pt x="12498" y="6578"/>
                      <a:pt x="11000" y="7180"/>
                    </a:cubicBezTo>
                    <a:cubicBezTo>
                      <a:pt x="9502" y="7781"/>
                      <a:pt x="5736" y="7219"/>
                      <a:pt x="4964" y="7288"/>
                    </a:cubicBezTo>
                    <a:cubicBezTo>
                      <a:pt x="4193" y="7356"/>
                      <a:pt x="3653" y="7381"/>
                      <a:pt x="2756" y="7040"/>
                    </a:cubicBezTo>
                    <a:cubicBezTo>
                      <a:pt x="1860" y="6700"/>
                      <a:pt x="1427" y="5190"/>
                      <a:pt x="1321" y="4483"/>
                    </a:cubicBezTo>
                    <a:cubicBezTo>
                      <a:pt x="1249" y="4002"/>
                      <a:pt x="661" y="3238"/>
                      <a:pt x="294" y="2801"/>
                    </a:cubicBezTo>
                    <a:cubicBezTo>
                      <a:pt x="123" y="2598"/>
                      <a:pt x="0" y="2465"/>
                      <a:pt x="0" y="2465"/>
                    </a:cubicBezTo>
                    <a:lnTo>
                      <a:pt x="786" y="726"/>
                    </a:lnTo>
                    <a:lnTo>
                      <a:pt x="970" y="318"/>
                    </a:lnTo>
                    <a:cubicBezTo>
                      <a:pt x="970" y="318"/>
                      <a:pt x="1391" y="297"/>
                      <a:pt x="1975" y="256"/>
                    </a:cubicBezTo>
                    <a:cubicBezTo>
                      <a:pt x="2634" y="209"/>
                      <a:pt x="3502" y="137"/>
                      <a:pt x="4210" y="39"/>
                    </a:cubicBezTo>
                    <a:cubicBezTo>
                      <a:pt x="4361" y="18"/>
                      <a:pt x="4511" y="8"/>
                      <a:pt x="4659" y="5"/>
                    </a:cubicBezTo>
                    <a:cubicBezTo>
                      <a:pt x="4961" y="0"/>
                      <a:pt x="5254" y="30"/>
                      <a:pt x="5527" y="77"/>
                    </a:cubicBezTo>
                    <a:cubicBezTo>
                      <a:pt x="6170" y="189"/>
                      <a:pt x="6701" y="401"/>
                      <a:pt x="6972" y="497"/>
                    </a:cubicBezTo>
                    <a:cubicBezTo>
                      <a:pt x="7029" y="518"/>
                      <a:pt x="7075" y="533"/>
                      <a:pt x="7107" y="541"/>
                    </a:cubicBezTo>
                    <a:cubicBezTo>
                      <a:pt x="7291" y="587"/>
                      <a:pt x="8623" y="653"/>
                      <a:pt x="9713" y="682"/>
                    </a:cubicBezTo>
                    <a:cubicBezTo>
                      <a:pt x="10314" y="698"/>
                      <a:pt x="10841" y="702"/>
                      <a:pt x="11061" y="685"/>
                    </a:cubicBezTo>
                    <a:cubicBezTo>
                      <a:pt x="11151" y="678"/>
                      <a:pt x="11320" y="668"/>
                      <a:pt x="11546" y="658"/>
                    </a:cubicBezTo>
                    <a:cubicBezTo>
                      <a:pt x="11975" y="640"/>
                      <a:pt x="12611" y="624"/>
                      <a:pt x="13306" y="638"/>
                    </a:cubicBezTo>
                    <a:cubicBezTo>
                      <a:pt x="13923" y="650"/>
                      <a:pt x="14587" y="685"/>
                      <a:pt x="15193" y="763"/>
                    </a:cubicBezTo>
                    <a:cubicBezTo>
                      <a:pt x="16001" y="866"/>
                      <a:pt x="16708" y="1044"/>
                      <a:pt x="17070" y="1341"/>
                    </a:cubicBezTo>
                    <a:cubicBezTo>
                      <a:pt x="17261" y="1497"/>
                      <a:pt x="17390" y="1714"/>
                      <a:pt x="17471" y="1969"/>
                    </a:cubicBezTo>
                    <a:cubicBezTo>
                      <a:pt x="17585" y="2322"/>
                      <a:pt x="17606" y="2748"/>
                      <a:pt x="17574" y="3182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5" name="Freeform 605"/>
              <p:cNvSpPr>
                <a:spLocks/>
              </p:cNvSpPr>
              <p:nvPr/>
            </p:nvSpPr>
            <p:spPr bwMode="auto">
              <a:xfrm>
                <a:off x="10529" y="805"/>
                <a:ext cx="372" cy="1877"/>
              </a:xfrm>
              <a:custGeom>
                <a:avLst/>
                <a:gdLst>
                  <a:gd name="T0" fmla="*/ 0 w 1639"/>
                  <a:gd name="T1" fmla="*/ 0 h 8260"/>
                  <a:gd name="T2" fmla="*/ 1269 w 1639"/>
                  <a:gd name="T3" fmla="*/ 4959 h 8260"/>
                  <a:gd name="T4" fmla="*/ 1434 w 1639"/>
                  <a:gd name="T5" fmla="*/ 6736 h 8260"/>
                  <a:gd name="T6" fmla="*/ 1408 w 1639"/>
                  <a:gd name="T7" fmla="*/ 7384 h 8260"/>
                  <a:gd name="T8" fmla="*/ 1371 w 1639"/>
                  <a:gd name="T9" fmla="*/ 7159 h 8260"/>
                  <a:gd name="T10" fmla="*/ 1233 w 1639"/>
                  <a:gd name="T11" fmla="*/ 6693 h 8260"/>
                  <a:gd name="T12" fmla="*/ 1130 w 1639"/>
                  <a:gd name="T13" fmla="*/ 5803 h 8260"/>
                  <a:gd name="T14" fmla="*/ 87 w 1639"/>
                  <a:gd name="T15" fmla="*/ 1387 h 8260"/>
                  <a:gd name="T16" fmla="*/ 0 w 1639"/>
                  <a:gd name="T17" fmla="*/ 0 h 8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9" h="8260">
                    <a:moveTo>
                      <a:pt x="0" y="0"/>
                    </a:moveTo>
                    <a:cubicBezTo>
                      <a:pt x="0" y="0"/>
                      <a:pt x="1083" y="1176"/>
                      <a:pt x="1269" y="4959"/>
                    </a:cubicBezTo>
                    <a:cubicBezTo>
                      <a:pt x="1308" y="5758"/>
                      <a:pt x="1366" y="6331"/>
                      <a:pt x="1434" y="6736"/>
                    </a:cubicBezTo>
                    <a:cubicBezTo>
                      <a:pt x="1639" y="7974"/>
                      <a:pt x="1564" y="8260"/>
                      <a:pt x="1408" y="7384"/>
                    </a:cubicBezTo>
                    <a:cubicBezTo>
                      <a:pt x="1396" y="7316"/>
                      <a:pt x="1384" y="7241"/>
                      <a:pt x="1371" y="7159"/>
                    </a:cubicBezTo>
                    <a:cubicBezTo>
                      <a:pt x="1346" y="7004"/>
                      <a:pt x="1260" y="6898"/>
                      <a:pt x="1233" y="6693"/>
                    </a:cubicBezTo>
                    <a:cubicBezTo>
                      <a:pt x="1205" y="6471"/>
                      <a:pt x="1146" y="6111"/>
                      <a:pt x="1130" y="5803"/>
                    </a:cubicBezTo>
                    <a:cubicBezTo>
                      <a:pt x="991" y="3102"/>
                      <a:pt x="446" y="1259"/>
                      <a:pt x="87" y="138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6" name="Freeform 606"/>
              <p:cNvSpPr>
                <a:spLocks/>
              </p:cNvSpPr>
              <p:nvPr/>
            </p:nvSpPr>
            <p:spPr bwMode="auto">
              <a:xfrm>
                <a:off x="9508" y="619"/>
                <a:ext cx="612" cy="684"/>
              </a:xfrm>
              <a:custGeom>
                <a:avLst/>
                <a:gdLst>
                  <a:gd name="T0" fmla="*/ 1892 w 2694"/>
                  <a:gd name="T1" fmla="*/ 2085 h 3014"/>
                  <a:gd name="T2" fmla="*/ 822 w 2694"/>
                  <a:gd name="T3" fmla="*/ 2943 h 3014"/>
                  <a:gd name="T4" fmla="*/ 397 w 2694"/>
                  <a:gd name="T5" fmla="*/ 1366 h 3014"/>
                  <a:gd name="T6" fmla="*/ 607 w 2694"/>
                  <a:gd name="T7" fmla="*/ 0 h 3014"/>
                  <a:gd name="T8" fmla="*/ 2494 w 2694"/>
                  <a:gd name="T9" fmla="*/ 125 h 3014"/>
                  <a:gd name="T10" fmla="*/ 2552 w 2694"/>
                  <a:gd name="T11" fmla="*/ 1506 h 3014"/>
                  <a:gd name="T12" fmla="*/ 1892 w 2694"/>
                  <a:gd name="T13" fmla="*/ 2085 h 30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4" h="3014">
                    <a:moveTo>
                      <a:pt x="1892" y="2085"/>
                    </a:moveTo>
                    <a:cubicBezTo>
                      <a:pt x="1676" y="2063"/>
                      <a:pt x="1294" y="3014"/>
                      <a:pt x="822" y="2943"/>
                    </a:cubicBezTo>
                    <a:cubicBezTo>
                      <a:pt x="351" y="2873"/>
                      <a:pt x="0" y="1697"/>
                      <a:pt x="397" y="1366"/>
                    </a:cubicBezTo>
                    <a:cubicBezTo>
                      <a:pt x="626" y="1174"/>
                      <a:pt x="638" y="518"/>
                      <a:pt x="607" y="0"/>
                    </a:cubicBezTo>
                    <a:cubicBezTo>
                      <a:pt x="1224" y="12"/>
                      <a:pt x="1888" y="47"/>
                      <a:pt x="2494" y="125"/>
                    </a:cubicBezTo>
                    <a:cubicBezTo>
                      <a:pt x="2561" y="631"/>
                      <a:pt x="2453" y="1265"/>
                      <a:pt x="2552" y="1506"/>
                    </a:cubicBezTo>
                    <a:cubicBezTo>
                      <a:pt x="2694" y="1852"/>
                      <a:pt x="2108" y="2108"/>
                      <a:pt x="1892" y="2085"/>
                    </a:cubicBezTo>
                    <a:close/>
                  </a:path>
                </a:pathLst>
              </a:custGeom>
              <a:solidFill>
                <a:srgbClr val="04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7" name="Freeform 607"/>
              <p:cNvSpPr>
                <a:spLocks/>
              </p:cNvSpPr>
              <p:nvPr/>
            </p:nvSpPr>
            <p:spPr bwMode="auto">
              <a:xfrm>
                <a:off x="8444" y="623"/>
                <a:ext cx="1119" cy="1264"/>
              </a:xfrm>
              <a:custGeom>
                <a:avLst/>
                <a:gdLst>
                  <a:gd name="T0" fmla="*/ 3772 w 4928"/>
                  <a:gd name="T1" fmla="*/ 3224 h 5561"/>
                  <a:gd name="T2" fmla="*/ 2928 w 4928"/>
                  <a:gd name="T3" fmla="*/ 2476 h 5561"/>
                  <a:gd name="T4" fmla="*/ 2472 w 4928"/>
                  <a:gd name="T5" fmla="*/ 1962 h 5561"/>
                  <a:gd name="T6" fmla="*/ 2250 w 4928"/>
                  <a:gd name="T7" fmla="*/ 3763 h 5561"/>
                  <a:gd name="T8" fmla="*/ 3315 w 4928"/>
                  <a:gd name="T9" fmla="*/ 4465 h 5561"/>
                  <a:gd name="T10" fmla="*/ 1072 w 4928"/>
                  <a:gd name="T11" fmla="*/ 5212 h 5561"/>
                  <a:gd name="T12" fmla="*/ 834 w 4928"/>
                  <a:gd name="T13" fmla="*/ 4386 h 5561"/>
                  <a:gd name="T14" fmla="*/ 811 w 4928"/>
                  <a:gd name="T15" fmla="*/ 3378 h 5561"/>
                  <a:gd name="T16" fmla="*/ 500 w 4928"/>
                  <a:gd name="T17" fmla="*/ 2793 h 5561"/>
                  <a:gd name="T18" fmla="*/ 818 w 4928"/>
                  <a:gd name="T19" fmla="*/ 755 h 5561"/>
                  <a:gd name="T20" fmla="*/ 1540 w 4928"/>
                  <a:gd name="T21" fmla="*/ 591 h 5561"/>
                  <a:gd name="T22" fmla="*/ 1699 w 4928"/>
                  <a:gd name="T23" fmla="*/ 24 h 5561"/>
                  <a:gd name="T24" fmla="*/ 3047 w 4928"/>
                  <a:gd name="T25" fmla="*/ 27 h 5561"/>
                  <a:gd name="T26" fmla="*/ 3532 w 4928"/>
                  <a:gd name="T27" fmla="*/ 0 h 5561"/>
                  <a:gd name="T28" fmla="*/ 4073 w 4928"/>
                  <a:gd name="T29" fmla="*/ 837 h 5561"/>
                  <a:gd name="T30" fmla="*/ 4283 w 4928"/>
                  <a:gd name="T31" fmla="*/ 1962 h 5561"/>
                  <a:gd name="T32" fmla="*/ 4629 w 4928"/>
                  <a:gd name="T33" fmla="*/ 2782 h 5561"/>
                  <a:gd name="T34" fmla="*/ 3772 w 4928"/>
                  <a:gd name="T35" fmla="*/ 3224 h 5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28" h="5561">
                    <a:moveTo>
                      <a:pt x="3772" y="3224"/>
                    </a:moveTo>
                    <a:cubicBezTo>
                      <a:pt x="2615" y="2927"/>
                      <a:pt x="2915" y="2820"/>
                      <a:pt x="2928" y="2476"/>
                    </a:cubicBezTo>
                    <a:cubicBezTo>
                      <a:pt x="2940" y="2133"/>
                      <a:pt x="2694" y="1957"/>
                      <a:pt x="2472" y="1962"/>
                    </a:cubicBezTo>
                    <a:cubicBezTo>
                      <a:pt x="2250" y="1967"/>
                      <a:pt x="2037" y="3243"/>
                      <a:pt x="2250" y="3763"/>
                    </a:cubicBezTo>
                    <a:cubicBezTo>
                      <a:pt x="2464" y="4283"/>
                      <a:pt x="3241" y="3862"/>
                      <a:pt x="3315" y="4465"/>
                    </a:cubicBezTo>
                    <a:cubicBezTo>
                      <a:pt x="3389" y="5069"/>
                      <a:pt x="1281" y="5561"/>
                      <a:pt x="1072" y="5212"/>
                    </a:cubicBezTo>
                    <a:cubicBezTo>
                      <a:pt x="862" y="4863"/>
                      <a:pt x="812" y="4456"/>
                      <a:pt x="834" y="4386"/>
                    </a:cubicBezTo>
                    <a:cubicBezTo>
                      <a:pt x="995" y="3885"/>
                      <a:pt x="571" y="4051"/>
                      <a:pt x="811" y="3378"/>
                    </a:cubicBezTo>
                    <a:cubicBezTo>
                      <a:pt x="936" y="3030"/>
                      <a:pt x="682" y="2823"/>
                      <a:pt x="500" y="2793"/>
                    </a:cubicBezTo>
                    <a:cubicBezTo>
                      <a:pt x="0" y="2712"/>
                      <a:pt x="217" y="951"/>
                      <a:pt x="818" y="755"/>
                    </a:cubicBezTo>
                    <a:cubicBezTo>
                      <a:pt x="1419" y="558"/>
                      <a:pt x="1337" y="803"/>
                      <a:pt x="1540" y="591"/>
                    </a:cubicBezTo>
                    <a:cubicBezTo>
                      <a:pt x="1685" y="439"/>
                      <a:pt x="1666" y="412"/>
                      <a:pt x="1699" y="24"/>
                    </a:cubicBezTo>
                    <a:cubicBezTo>
                      <a:pt x="2300" y="40"/>
                      <a:pt x="2827" y="44"/>
                      <a:pt x="3047" y="27"/>
                    </a:cubicBezTo>
                    <a:cubicBezTo>
                      <a:pt x="3137" y="20"/>
                      <a:pt x="3306" y="10"/>
                      <a:pt x="3532" y="0"/>
                    </a:cubicBezTo>
                    <a:cubicBezTo>
                      <a:pt x="3769" y="197"/>
                      <a:pt x="4166" y="500"/>
                      <a:pt x="4073" y="837"/>
                    </a:cubicBezTo>
                    <a:cubicBezTo>
                      <a:pt x="3950" y="1283"/>
                      <a:pt x="4013" y="1887"/>
                      <a:pt x="4283" y="1962"/>
                    </a:cubicBezTo>
                    <a:cubicBezTo>
                      <a:pt x="4552" y="2037"/>
                      <a:pt x="4629" y="2782"/>
                      <a:pt x="4629" y="2782"/>
                    </a:cubicBezTo>
                    <a:cubicBezTo>
                      <a:pt x="4629" y="2782"/>
                      <a:pt x="4928" y="3521"/>
                      <a:pt x="3772" y="3224"/>
                    </a:cubicBezTo>
                    <a:close/>
                  </a:path>
                </a:pathLst>
              </a:custGeom>
              <a:solidFill>
                <a:srgbClr val="04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8" name="Freeform 608"/>
              <p:cNvSpPr>
                <a:spLocks/>
              </p:cNvSpPr>
              <p:nvPr/>
            </p:nvSpPr>
            <p:spPr bwMode="auto">
              <a:xfrm>
                <a:off x="9523" y="2159"/>
                <a:ext cx="69" cy="171"/>
              </a:xfrm>
              <a:custGeom>
                <a:avLst/>
                <a:gdLst>
                  <a:gd name="T0" fmla="*/ 299 w 304"/>
                  <a:gd name="T1" fmla="*/ 373 h 753"/>
                  <a:gd name="T2" fmla="*/ 160 w 304"/>
                  <a:gd name="T3" fmla="*/ 751 h 753"/>
                  <a:gd name="T4" fmla="*/ 5 w 304"/>
                  <a:gd name="T5" fmla="*/ 380 h 753"/>
                  <a:gd name="T6" fmla="*/ 144 w 304"/>
                  <a:gd name="T7" fmla="*/ 2 h 753"/>
                  <a:gd name="T8" fmla="*/ 299 w 304"/>
                  <a:gd name="T9" fmla="*/ 373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4" h="753">
                    <a:moveTo>
                      <a:pt x="299" y="373"/>
                    </a:moveTo>
                    <a:cubicBezTo>
                      <a:pt x="304" y="580"/>
                      <a:pt x="242" y="750"/>
                      <a:pt x="160" y="751"/>
                    </a:cubicBezTo>
                    <a:cubicBezTo>
                      <a:pt x="79" y="753"/>
                      <a:pt x="9" y="587"/>
                      <a:pt x="5" y="380"/>
                    </a:cubicBezTo>
                    <a:cubicBezTo>
                      <a:pt x="0" y="173"/>
                      <a:pt x="62" y="4"/>
                      <a:pt x="144" y="2"/>
                    </a:cubicBezTo>
                    <a:cubicBezTo>
                      <a:pt x="225" y="0"/>
                      <a:pt x="295" y="167"/>
                      <a:pt x="299" y="373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9" name="Freeform 609"/>
              <p:cNvSpPr>
                <a:spLocks/>
              </p:cNvSpPr>
              <p:nvPr/>
            </p:nvSpPr>
            <p:spPr bwMode="auto">
              <a:xfrm>
                <a:off x="9622" y="2211"/>
                <a:ext cx="69" cy="171"/>
              </a:xfrm>
              <a:custGeom>
                <a:avLst/>
                <a:gdLst>
                  <a:gd name="T0" fmla="*/ 300 w 304"/>
                  <a:gd name="T1" fmla="*/ 373 h 753"/>
                  <a:gd name="T2" fmla="*/ 161 w 304"/>
                  <a:gd name="T3" fmla="*/ 751 h 753"/>
                  <a:gd name="T4" fmla="*/ 5 w 304"/>
                  <a:gd name="T5" fmla="*/ 380 h 753"/>
                  <a:gd name="T6" fmla="*/ 144 w 304"/>
                  <a:gd name="T7" fmla="*/ 2 h 753"/>
                  <a:gd name="T8" fmla="*/ 300 w 304"/>
                  <a:gd name="T9" fmla="*/ 373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4" h="753">
                    <a:moveTo>
                      <a:pt x="300" y="373"/>
                    </a:moveTo>
                    <a:cubicBezTo>
                      <a:pt x="304" y="580"/>
                      <a:pt x="242" y="749"/>
                      <a:pt x="161" y="751"/>
                    </a:cubicBezTo>
                    <a:cubicBezTo>
                      <a:pt x="79" y="753"/>
                      <a:pt x="9" y="587"/>
                      <a:pt x="5" y="380"/>
                    </a:cubicBezTo>
                    <a:cubicBezTo>
                      <a:pt x="0" y="173"/>
                      <a:pt x="62" y="4"/>
                      <a:pt x="144" y="2"/>
                    </a:cubicBezTo>
                    <a:cubicBezTo>
                      <a:pt x="225" y="0"/>
                      <a:pt x="295" y="166"/>
                      <a:pt x="300" y="373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0" name="Freeform 610"/>
              <p:cNvSpPr>
                <a:spLocks/>
              </p:cNvSpPr>
              <p:nvPr/>
            </p:nvSpPr>
            <p:spPr bwMode="auto">
              <a:xfrm>
                <a:off x="9854" y="2215"/>
                <a:ext cx="69" cy="171"/>
              </a:xfrm>
              <a:custGeom>
                <a:avLst/>
                <a:gdLst>
                  <a:gd name="T0" fmla="*/ 300 w 304"/>
                  <a:gd name="T1" fmla="*/ 373 h 753"/>
                  <a:gd name="T2" fmla="*/ 161 w 304"/>
                  <a:gd name="T3" fmla="*/ 751 h 753"/>
                  <a:gd name="T4" fmla="*/ 5 w 304"/>
                  <a:gd name="T5" fmla="*/ 380 h 753"/>
                  <a:gd name="T6" fmla="*/ 144 w 304"/>
                  <a:gd name="T7" fmla="*/ 2 h 753"/>
                  <a:gd name="T8" fmla="*/ 300 w 304"/>
                  <a:gd name="T9" fmla="*/ 373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4" h="753">
                    <a:moveTo>
                      <a:pt x="300" y="373"/>
                    </a:moveTo>
                    <a:cubicBezTo>
                      <a:pt x="304" y="580"/>
                      <a:pt x="242" y="750"/>
                      <a:pt x="161" y="751"/>
                    </a:cubicBezTo>
                    <a:cubicBezTo>
                      <a:pt x="79" y="753"/>
                      <a:pt x="10" y="587"/>
                      <a:pt x="5" y="380"/>
                    </a:cubicBezTo>
                    <a:cubicBezTo>
                      <a:pt x="0" y="173"/>
                      <a:pt x="63" y="4"/>
                      <a:pt x="144" y="2"/>
                    </a:cubicBezTo>
                    <a:cubicBezTo>
                      <a:pt x="225" y="0"/>
                      <a:pt x="295" y="167"/>
                      <a:pt x="300" y="373"/>
                    </a:cubicBezTo>
                    <a:close/>
                  </a:path>
                </a:pathLst>
              </a:custGeom>
              <a:solidFill>
                <a:srgbClr val="FF92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1" name="Freeform 612"/>
              <p:cNvSpPr>
                <a:spLocks/>
              </p:cNvSpPr>
              <p:nvPr/>
            </p:nvSpPr>
            <p:spPr bwMode="auto">
              <a:xfrm>
                <a:off x="6855" y="475"/>
                <a:ext cx="1698" cy="1318"/>
              </a:xfrm>
              <a:custGeom>
                <a:avLst/>
                <a:gdLst>
                  <a:gd name="T0" fmla="*/ 6738 w 7476"/>
                  <a:gd name="T1" fmla="*/ 4364 h 5800"/>
                  <a:gd name="T2" fmla="*/ 6728 w 7476"/>
                  <a:gd name="T3" fmla="*/ 3426 h 5800"/>
                  <a:gd name="T4" fmla="*/ 6460 w 7476"/>
                  <a:gd name="T5" fmla="*/ 2430 h 5800"/>
                  <a:gd name="T6" fmla="*/ 5901 w 7476"/>
                  <a:gd name="T7" fmla="*/ 919 h 5800"/>
                  <a:gd name="T8" fmla="*/ 5956 w 7476"/>
                  <a:gd name="T9" fmla="*/ 492 h 5800"/>
                  <a:gd name="T10" fmla="*/ 4511 w 7476"/>
                  <a:gd name="T11" fmla="*/ 72 h 5800"/>
                  <a:gd name="T12" fmla="*/ 4943 w 7476"/>
                  <a:gd name="T13" fmla="*/ 1364 h 5800"/>
                  <a:gd name="T14" fmla="*/ 4486 w 7476"/>
                  <a:gd name="T15" fmla="*/ 1716 h 5800"/>
                  <a:gd name="T16" fmla="*/ 3643 w 7476"/>
                  <a:gd name="T17" fmla="*/ 0 h 5800"/>
                  <a:gd name="T18" fmla="*/ 3194 w 7476"/>
                  <a:gd name="T19" fmla="*/ 34 h 5800"/>
                  <a:gd name="T20" fmla="*/ 0 w 7476"/>
                  <a:gd name="T21" fmla="*/ 548 h 5800"/>
                  <a:gd name="T22" fmla="*/ 1348 w 7476"/>
                  <a:gd name="T23" fmla="*/ 2154 h 5800"/>
                  <a:gd name="T24" fmla="*/ 1553 w 7476"/>
                  <a:gd name="T25" fmla="*/ 4083 h 5800"/>
                  <a:gd name="T26" fmla="*/ 1785 w 7476"/>
                  <a:gd name="T27" fmla="*/ 4197 h 5800"/>
                  <a:gd name="T28" fmla="*/ 1785 w 7476"/>
                  <a:gd name="T29" fmla="*/ 4197 h 5800"/>
                  <a:gd name="T30" fmla="*/ 1785 w 7476"/>
                  <a:gd name="T31" fmla="*/ 4197 h 5800"/>
                  <a:gd name="T32" fmla="*/ 1826 w 7476"/>
                  <a:gd name="T33" fmla="*/ 4208 h 5800"/>
                  <a:gd name="T34" fmla="*/ 1954 w 7476"/>
                  <a:gd name="T35" fmla="*/ 4579 h 5800"/>
                  <a:gd name="T36" fmla="*/ 1906 w 7476"/>
                  <a:gd name="T37" fmla="*/ 5454 h 5800"/>
                  <a:gd name="T38" fmla="*/ 2247 w 7476"/>
                  <a:gd name="T39" fmla="*/ 5056 h 5800"/>
                  <a:gd name="T40" fmla="*/ 2781 w 7476"/>
                  <a:gd name="T41" fmla="*/ 4375 h 5800"/>
                  <a:gd name="T42" fmla="*/ 4022 w 7476"/>
                  <a:gd name="T43" fmla="*/ 5299 h 5800"/>
                  <a:gd name="T44" fmla="*/ 5749 w 7476"/>
                  <a:gd name="T45" fmla="*/ 4213 h 5800"/>
                  <a:gd name="T46" fmla="*/ 6099 w 7476"/>
                  <a:gd name="T47" fmla="*/ 4674 h 5800"/>
                  <a:gd name="T48" fmla="*/ 6171 w 7476"/>
                  <a:gd name="T49" fmla="*/ 5467 h 5800"/>
                  <a:gd name="T50" fmla="*/ 7196 w 7476"/>
                  <a:gd name="T51" fmla="*/ 5570 h 5800"/>
                  <a:gd name="T52" fmla="*/ 6738 w 7476"/>
                  <a:gd name="T53" fmla="*/ 4364 h 5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476" h="5800">
                    <a:moveTo>
                      <a:pt x="6738" y="4364"/>
                    </a:moveTo>
                    <a:cubicBezTo>
                      <a:pt x="6638" y="3827"/>
                      <a:pt x="6699" y="3676"/>
                      <a:pt x="6728" y="3426"/>
                    </a:cubicBezTo>
                    <a:cubicBezTo>
                      <a:pt x="6831" y="3205"/>
                      <a:pt x="6765" y="2918"/>
                      <a:pt x="6460" y="2430"/>
                    </a:cubicBezTo>
                    <a:cubicBezTo>
                      <a:pt x="5871" y="1492"/>
                      <a:pt x="5816" y="1627"/>
                      <a:pt x="5901" y="919"/>
                    </a:cubicBezTo>
                    <a:cubicBezTo>
                      <a:pt x="5920" y="761"/>
                      <a:pt x="5939" y="619"/>
                      <a:pt x="5956" y="492"/>
                    </a:cubicBezTo>
                    <a:cubicBezTo>
                      <a:pt x="5685" y="396"/>
                      <a:pt x="5154" y="184"/>
                      <a:pt x="4511" y="72"/>
                    </a:cubicBezTo>
                    <a:cubicBezTo>
                      <a:pt x="4620" y="241"/>
                      <a:pt x="4838" y="655"/>
                      <a:pt x="4943" y="1364"/>
                    </a:cubicBezTo>
                    <a:cubicBezTo>
                      <a:pt x="5085" y="2330"/>
                      <a:pt x="4840" y="2171"/>
                      <a:pt x="4486" y="1716"/>
                    </a:cubicBezTo>
                    <a:cubicBezTo>
                      <a:pt x="4201" y="1349"/>
                      <a:pt x="4011" y="452"/>
                      <a:pt x="3643" y="0"/>
                    </a:cubicBezTo>
                    <a:cubicBezTo>
                      <a:pt x="3495" y="3"/>
                      <a:pt x="3345" y="13"/>
                      <a:pt x="3194" y="34"/>
                    </a:cubicBezTo>
                    <a:cubicBezTo>
                      <a:pt x="2486" y="132"/>
                      <a:pt x="659" y="502"/>
                      <a:pt x="0" y="548"/>
                    </a:cubicBezTo>
                    <a:cubicBezTo>
                      <a:pt x="119" y="980"/>
                      <a:pt x="1291" y="1515"/>
                      <a:pt x="1348" y="2154"/>
                    </a:cubicBezTo>
                    <a:cubicBezTo>
                      <a:pt x="1429" y="3057"/>
                      <a:pt x="1062" y="3771"/>
                      <a:pt x="1553" y="4083"/>
                    </a:cubicBezTo>
                    <a:cubicBezTo>
                      <a:pt x="1646" y="4142"/>
                      <a:pt x="1721" y="4177"/>
                      <a:pt x="1785" y="4197"/>
                    </a:cubicBezTo>
                    <a:lnTo>
                      <a:pt x="1785" y="4197"/>
                    </a:lnTo>
                    <a:cubicBezTo>
                      <a:pt x="1785" y="4197"/>
                      <a:pt x="1785" y="4197"/>
                      <a:pt x="1785" y="4197"/>
                    </a:cubicBezTo>
                    <a:cubicBezTo>
                      <a:pt x="1799" y="4201"/>
                      <a:pt x="1813" y="4205"/>
                      <a:pt x="1826" y="4208"/>
                    </a:cubicBezTo>
                    <a:cubicBezTo>
                      <a:pt x="1889" y="4233"/>
                      <a:pt x="1997" y="4314"/>
                      <a:pt x="1954" y="4579"/>
                    </a:cubicBezTo>
                    <a:cubicBezTo>
                      <a:pt x="1895" y="4943"/>
                      <a:pt x="1691" y="5446"/>
                      <a:pt x="1906" y="5454"/>
                    </a:cubicBezTo>
                    <a:cubicBezTo>
                      <a:pt x="2122" y="5463"/>
                      <a:pt x="1969" y="5251"/>
                      <a:pt x="2247" y="5056"/>
                    </a:cubicBezTo>
                    <a:cubicBezTo>
                      <a:pt x="2472" y="4899"/>
                      <a:pt x="2729" y="4654"/>
                      <a:pt x="2781" y="4375"/>
                    </a:cubicBezTo>
                    <a:cubicBezTo>
                      <a:pt x="3392" y="4696"/>
                      <a:pt x="3283" y="5335"/>
                      <a:pt x="4022" y="5299"/>
                    </a:cubicBezTo>
                    <a:cubicBezTo>
                      <a:pt x="4664" y="5268"/>
                      <a:pt x="5195" y="4657"/>
                      <a:pt x="5749" y="4213"/>
                    </a:cubicBezTo>
                    <a:cubicBezTo>
                      <a:pt x="5893" y="4279"/>
                      <a:pt x="6058" y="4411"/>
                      <a:pt x="6099" y="4674"/>
                    </a:cubicBezTo>
                    <a:cubicBezTo>
                      <a:pt x="6178" y="5170"/>
                      <a:pt x="6042" y="5133"/>
                      <a:pt x="6171" y="5467"/>
                    </a:cubicBezTo>
                    <a:cubicBezTo>
                      <a:pt x="6299" y="5800"/>
                      <a:pt x="7132" y="5730"/>
                      <a:pt x="7196" y="5570"/>
                    </a:cubicBezTo>
                    <a:cubicBezTo>
                      <a:pt x="7476" y="4859"/>
                      <a:pt x="6845" y="4940"/>
                      <a:pt x="6738" y="4364"/>
                    </a:cubicBezTo>
                    <a:close/>
                  </a:path>
                </a:pathLst>
              </a:custGeom>
              <a:solidFill>
                <a:srgbClr val="04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2" name="Freeform 613"/>
              <p:cNvSpPr>
                <a:spLocks/>
              </p:cNvSpPr>
              <p:nvPr/>
            </p:nvSpPr>
            <p:spPr bwMode="auto">
              <a:xfrm>
                <a:off x="7521" y="3102"/>
                <a:ext cx="282" cy="366"/>
              </a:xfrm>
              <a:custGeom>
                <a:avLst/>
                <a:gdLst>
                  <a:gd name="T0" fmla="*/ 296 w 1241"/>
                  <a:gd name="T1" fmla="*/ 627 h 1612"/>
                  <a:gd name="T2" fmla="*/ 97 w 1241"/>
                  <a:gd name="T3" fmla="*/ 1191 h 1612"/>
                  <a:gd name="T4" fmla="*/ 313 w 1241"/>
                  <a:gd name="T5" fmla="*/ 1378 h 1612"/>
                  <a:gd name="T6" fmla="*/ 416 w 1241"/>
                  <a:gd name="T7" fmla="*/ 1467 h 1612"/>
                  <a:gd name="T8" fmla="*/ 1207 w 1241"/>
                  <a:gd name="T9" fmla="*/ 764 h 1612"/>
                  <a:gd name="T10" fmla="*/ 296 w 1241"/>
                  <a:gd name="T11" fmla="*/ 627 h 1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41" h="1612">
                    <a:moveTo>
                      <a:pt x="296" y="627"/>
                    </a:moveTo>
                    <a:cubicBezTo>
                      <a:pt x="296" y="627"/>
                      <a:pt x="193" y="770"/>
                      <a:pt x="97" y="1191"/>
                    </a:cubicBezTo>
                    <a:cubicBezTo>
                      <a:pt x="0" y="1612"/>
                      <a:pt x="268" y="1384"/>
                      <a:pt x="313" y="1378"/>
                    </a:cubicBezTo>
                    <a:cubicBezTo>
                      <a:pt x="358" y="1372"/>
                      <a:pt x="305" y="1474"/>
                      <a:pt x="416" y="1467"/>
                    </a:cubicBezTo>
                    <a:cubicBezTo>
                      <a:pt x="527" y="1459"/>
                      <a:pt x="1173" y="1528"/>
                      <a:pt x="1207" y="764"/>
                    </a:cubicBezTo>
                    <a:cubicBezTo>
                      <a:pt x="1241" y="0"/>
                      <a:pt x="398" y="625"/>
                      <a:pt x="296" y="627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3" name="Freeform 614"/>
              <p:cNvSpPr>
                <a:spLocks/>
              </p:cNvSpPr>
              <p:nvPr/>
            </p:nvSpPr>
            <p:spPr bwMode="auto">
              <a:xfrm>
                <a:off x="9841" y="1111"/>
                <a:ext cx="737" cy="712"/>
              </a:xfrm>
              <a:custGeom>
                <a:avLst/>
                <a:gdLst>
                  <a:gd name="T0" fmla="*/ 3244 w 3244"/>
                  <a:gd name="T1" fmla="*/ 1443 h 3135"/>
                  <a:gd name="T2" fmla="*/ 2811 w 3244"/>
                  <a:gd name="T3" fmla="*/ 2765 h 3135"/>
                  <a:gd name="T4" fmla="*/ 2652 w 3244"/>
                  <a:gd name="T5" fmla="*/ 3135 h 3135"/>
                  <a:gd name="T6" fmla="*/ 1539 w 3244"/>
                  <a:gd name="T7" fmla="*/ 2095 h 3135"/>
                  <a:gd name="T8" fmla="*/ 170 w 3244"/>
                  <a:gd name="T9" fmla="*/ 1029 h 3135"/>
                  <a:gd name="T10" fmla="*/ 1341 w 3244"/>
                  <a:gd name="T11" fmla="*/ 465 h 3135"/>
                  <a:gd name="T12" fmla="*/ 2657 w 3244"/>
                  <a:gd name="T13" fmla="*/ 1579 h 3135"/>
                  <a:gd name="T14" fmla="*/ 3244 w 3244"/>
                  <a:gd name="T15" fmla="*/ 1443 h 3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44" h="3135">
                    <a:moveTo>
                      <a:pt x="3244" y="1443"/>
                    </a:moveTo>
                    <a:cubicBezTo>
                      <a:pt x="3098" y="2085"/>
                      <a:pt x="2900" y="2611"/>
                      <a:pt x="2811" y="2765"/>
                    </a:cubicBezTo>
                    <a:cubicBezTo>
                      <a:pt x="2760" y="2854"/>
                      <a:pt x="2705" y="2982"/>
                      <a:pt x="2652" y="3135"/>
                    </a:cubicBezTo>
                    <a:cubicBezTo>
                      <a:pt x="2176" y="3071"/>
                      <a:pt x="1567" y="2949"/>
                      <a:pt x="1539" y="2095"/>
                    </a:cubicBezTo>
                    <a:cubicBezTo>
                      <a:pt x="1498" y="879"/>
                      <a:pt x="518" y="1555"/>
                      <a:pt x="170" y="1029"/>
                    </a:cubicBezTo>
                    <a:cubicBezTo>
                      <a:pt x="0" y="773"/>
                      <a:pt x="456" y="0"/>
                      <a:pt x="1341" y="465"/>
                    </a:cubicBezTo>
                    <a:cubicBezTo>
                      <a:pt x="2226" y="929"/>
                      <a:pt x="2092" y="1621"/>
                      <a:pt x="2657" y="1579"/>
                    </a:cubicBezTo>
                    <a:cubicBezTo>
                      <a:pt x="2918" y="1560"/>
                      <a:pt x="3112" y="1468"/>
                      <a:pt x="3244" y="1443"/>
                    </a:cubicBezTo>
                    <a:close/>
                  </a:path>
                </a:pathLst>
              </a:custGeom>
              <a:solidFill>
                <a:srgbClr val="0404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4" name="Freeform 615"/>
              <p:cNvSpPr>
                <a:spLocks/>
              </p:cNvSpPr>
              <p:nvPr/>
            </p:nvSpPr>
            <p:spPr bwMode="auto">
              <a:xfrm>
                <a:off x="10790" y="2247"/>
                <a:ext cx="133" cy="551"/>
              </a:xfrm>
              <a:custGeom>
                <a:avLst/>
                <a:gdLst>
                  <a:gd name="T0" fmla="*/ 81 w 584"/>
                  <a:gd name="T1" fmla="*/ 305 h 2429"/>
                  <a:gd name="T2" fmla="*/ 55 w 584"/>
                  <a:gd name="T3" fmla="*/ 995 h 2429"/>
                  <a:gd name="T4" fmla="*/ 551 w 584"/>
                  <a:gd name="T5" fmla="*/ 2429 h 2429"/>
                  <a:gd name="T6" fmla="*/ 482 w 584"/>
                  <a:gd name="T7" fmla="*/ 1482 h 2429"/>
                  <a:gd name="T8" fmla="*/ 261 w 584"/>
                  <a:gd name="T9" fmla="*/ 232 h 2429"/>
                  <a:gd name="T10" fmla="*/ 81 w 584"/>
                  <a:gd name="T11" fmla="*/ 305 h 2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4" h="2429">
                    <a:moveTo>
                      <a:pt x="81" y="305"/>
                    </a:moveTo>
                    <a:cubicBezTo>
                      <a:pt x="81" y="305"/>
                      <a:pt x="109" y="707"/>
                      <a:pt x="55" y="995"/>
                    </a:cubicBezTo>
                    <a:cubicBezTo>
                      <a:pt x="0" y="1283"/>
                      <a:pt x="120" y="2416"/>
                      <a:pt x="551" y="2429"/>
                    </a:cubicBezTo>
                    <a:cubicBezTo>
                      <a:pt x="551" y="2429"/>
                      <a:pt x="381" y="2046"/>
                      <a:pt x="482" y="1482"/>
                    </a:cubicBezTo>
                    <a:cubicBezTo>
                      <a:pt x="584" y="917"/>
                      <a:pt x="362" y="464"/>
                      <a:pt x="261" y="232"/>
                    </a:cubicBezTo>
                    <a:cubicBezTo>
                      <a:pt x="160" y="0"/>
                      <a:pt x="81" y="305"/>
                      <a:pt x="81" y="305"/>
                    </a:cubicBezTo>
                    <a:close/>
                  </a:path>
                </a:pathLst>
              </a:custGeom>
              <a:solidFill>
                <a:srgbClr val="7B43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5" name="Freeform 617"/>
              <p:cNvSpPr>
                <a:spLocks/>
              </p:cNvSpPr>
              <p:nvPr/>
            </p:nvSpPr>
            <p:spPr bwMode="auto">
              <a:xfrm>
                <a:off x="7536" y="1683"/>
                <a:ext cx="623" cy="1623"/>
              </a:xfrm>
              <a:custGeom>
                <a:avLst/>
                <a:gdLst>
                  <a:gd name="T0" fmla="*/ 2511 w 2743"/>
                  <a:gd name="T1" fmla="*/ 498 h 7145"/>
                  <a:gd name="T2" fmla="*/ 2422 w 2743"/>
                  <a:gd name="T3" fmla="*/ 700 h 7145"/>
                  <a:gd name="T4" fmla="*/ 1662 w 2743"/>
                  <a:gd name="T5" fmla="*/ 3045 h 7145"/>
                  <a:gd name="T6" fmla="*/ 1335 w 2743"/>
                  <a:gd name="T7" fmla="*/ 4444 h 7145"/>
                  <a:gd name="T8" fmla="*/ 1377 w 2743"/>
                  <a:gd name="T9" fmla="*/ 6332 h 7145"/>
                  <a:gd name="T10" fmla="*/ 1186 w 2743"/>
                  <a:gd name="T11" fmla="*/ 7058 h 7145"/>
                  <a:gd name="T12" fmla="*/ 877 w 2743"/>
                  <a:gd name="T13" fmla="*/ 7007 h 7145"/>
                  <a:gd name="T14" fmla="*/ 160 w 2743"/>
                  <a:gd name="T15" fmla="*/ 7020 h 7145"/>
                  <a:gd name="T16" fmla="*/ 284 w 2743"/>
                  <a:gd name="T17" fmla="*/ 6659 h 7145"/>
                  <a:gd name="T18" fmla="*/ 303 w 2743"/>
                  <a:gd name="T19" fmla="*/ 6638 h 7145"/>
                  <a:gd name="T20" fmla="*/ 739 w 2743"/>
                  <a:gd name="T21" fmla="*/ 4296 h 7145"/>
                  <a:gd name="T22" fmla="*/ 614 w 2743"/>
                  <a:gd name="T23" fmla="*/ 3520 h 7145"/>
                  <a:gd name="T24" fmla="*/ 0 w 2743"/>
                  <a:gd name="T25" fmla="*/ 91 h 7145"/>
                  <a:gd name="T26" fmla="*/ 2511 w 2743"/>
                  <a:gd name="T27" fmla="*/ 498 h 7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43" h="7145">
                    <a:moveTo>
                      <a:pt x="2511" y="498"/>
                    </a:moveTo>
                    <a:cubicBezTo>
                      <a:pt x="2486" y="554"/>
                      <a:pt x="2455" y="622"/>
                      <a:pt x="2422" y="700"/>
                    </a:cubicBezTo>
                    <a:cubicBezTo>
                      <a:pt x="2151" y="1330"/>
                      <a:pt x="1663" y="2614"/>
                      <a:pt x="1662" y="3045"/>
                    </a:cubicBezTo>
                    <a:cubicBezTo>
                      <a:pt x="1661" y="3530"/>
                      <a:pt x="1455" y="3621"/>
                      <a:pt x="1335" y="4444"/>
                    </a:cubicBezTo>
                    <a:cubicBezTo>
                      <a:pt x="1215" y="5267"/>
                      <a:pt x="1525" y="6205"/>
                      <a:pt x="1377" y="6332"/>
                    </a:cubicBezTo>
                    <a:cubicBezTo>
                      <a:pt x="1230" y="6460"/>
                      <a:pt x="1186" y="7058"/>
                      <a:pt x="1186" y="7058"/>
                    </a:cubicBezTo>
                    <a:cubicBezTo>
                      <a:pt x="1171" y="6983"/>
                      <a:pt x="1040" y="6985"/>
                      <a:pt x="877" y="7007"/>
                    </a:cubicBezTo>
                    <a:cubicBezTo>
                      <a:pt x="596" y="7046"/>
                      <a:pt x="217" y="7145"/>
                      <a:pt x="160" y="7020"/>
                    </a:cubicBezTo>
                    <a:cubicBezTo>
                      <a:pt x="135" y="6964"/>
                      <a:pt x="190" y="6828"/>
                      <a:pt x="284" y="6659"/>
                    </a:cubicBezTo>
                    <a:cubicBezTo>
                      <a:pt x="288" y="6651"/>
                      <a:pt x="296" y="6646"/>
                      <a:pt x="303" y="6638"/>
                    </a:cubicBezTo>
                    <a:cubicBezTo>
                      <a:pt x="941" y="5904"/>
                      <a:pt x="728" y="4493"/>
                      <a:pt x="739" y="4296"/>
                    </a:cubicBezTo>
                    <a:cubicBezTo>
                      <a:pt x="750" y="4097"/>
                      <a:pt x="604" y="3768"/>
                      <a:pt x="614" y="3520"/>
                    </a:cubicBezTo>
                    <a:cubicBezTo>
                      <a:pt x="624" y="3271"/>
                      <a:pt x="0" y="91"/>
                      <a:pt x="0" y="91"/>
                    </a:cubicBezTo>
                    <a:cubicBezTo>
                      <a:pt x="0" y="91"/>
                      <a:pt x="2743" y="0"/>
                      <a:pt x="2511" y="498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6" name="Freeform 618"/>
              <p:cNvSpPr>
                <a:spLocks/>
              </p:cNvSpPr>
              <p:nvPr/>
            </p:nvSpPr>
            <p:spPr bwMode="auto">
              <a:xfrm>
                <a:off x="10100" y="2412"/>
                <a:ext cx="15" cy="23"/>
              </a:xfrm>
              <a:custGeom>
                <a:avLst/>
                <a:gdLst>
                  <a:gd name="T0" fmla="*/ 0 w 66"/>
                  <a:gd name="T1" fmla="*/ 0 h 99"/>
                  <a:gd name="T2" fmla="*/ 66 w 66"/>
                  <a:gd name="T3" fmla="*/ 99 h 99"/>
                  <a:gd name="T4" fmla="*/ 0 w 66"/>
                  <a:gd name="T5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" h="99">
                    <a:moveTo>
                      <a:pt x="0" y="0"/>
                    </a:moveTo>
                    <a:cubicBezTo>
                      <a:pt x="24" y="32"/>
                      <a:pt x="46" y="65"/>
                      <a:pt x="66" y="99"/>
                    </a:cubicBezTo>
                    <a:cubicBezTo>
                      <a:pt x="29" y="46"/>
                      <a:pt x="5" y="8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7" name="Freeform 620"/>
              <p:cNvSpPr>
                <a:spLocks/>
              </p:cNvSpPr>
              <p:nvPr/>
            </p:nvSpPr>
            <p:spPr bwMode="auto">
              <a:xfrm>
                <a:off x="5956" y="326"/>
                <a:ext cx="814" cy="330"/>
              </a:xfrm>
              <a:custGeom>
                <a:avLst/>
                <a:gdLst>
                  <a:gd name="T0" fmla="*/ 2152 w 3584"/>
                  <a:gd name="T1" fmla="*/ 585 h 1452"/>
                  <a:gd name="T2" fmla="*/ 1419 w 3584"/>
                  <a:gd name="T3" fmla="*/ 511 h 1452"/>
                  <a:gd name="T4" fmla="*/ 183 w 3584"/>
                  <a:gd name="T5" fmla="*/ 147 h 1452"/>
                  <a:gd name="T6" fmla="*/ 1898 w 3584"/>
                  <a:gd name="T7" fmla="*/ 1251 h 1452"/>
                  <a:gd name="T8" fmla="*/ 2152 w 3584"/>
                  <a:gd name="T9" fmla="*/ 585 h 1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4" h="1452">
                    <a:moveTo>
                      <a:pt x="2152" y="585"/>
                    </a:moveTo>
                    <a:cubicBezTo>
                      <a:pt x="2152" y="585"/>
                      <a:pt x="1583" y="881"/>
                      <a:pt x="1419" y="511"/>
                    </a:cubicBezTo>
                    <a:cubicBezTo>
                      <a:pt x="1256" y="142"/>
                      <a:pt x="367" y="0"/>
                      <a:pt x="183" y="147"/>
                    </a:cubicBezTo>
                    <a:cubicBezTo>
                      <a:pt x="0" y="294"/>
                      <a:pt x="212" y="1452"/>
                      <a:pt x="1898" y="1251"/>
                    </a:cubicBezTo>
                    <a:cubicBezTo>
                      <a:pt x="3584" y="1050"/>
                      <a:pt x="2152" y="585"/>
                      <a:pt x="2152" y="58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8" name="Freeform 621"/>
              <p:cNvSpPr>
                <a:spLocks/>
              </p:cNvSpPr>
              <p:nvPr/>
            </p:nvSpPr>
            <p:spPr bwMode="auto">
              <a:xfrm>
                <a:off x="6184" y="230"/>
                <a:ext cx="253" cy="320"/>
              </a:xfrm>
              <a:custGeom>
                <a:avLst/>
                <a:gdLst>
                  <a:gd name="T0" fmla="*/ 958 w 1113"/>
                  <a:gd name="T1" fmla="*/ 958 h 1408"/>
                  <a:gd name="T2" fmla="*/ 145 w 1113"/>
                  <a:gd name="T3" fmla="*/ 238 h 1408"/>
                  <a:gd name="T4" fmla="*/ 644 w 1113"/>
                  <a:gd name="T5" fmla="*/ 1282 h 1408"/>
                  <a:gd name="T6" fmla="*/ 958 w 1113"/>
                  <a:gd name="T7" fmla="*/ 958 h 1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3" h="1408">
                    <a:moveTo>
                      <a:pt x="958" y="958"/>
                    </a:moveTo>
                    <a:cubicBezTo>
                      <a:pt x="958" y="958"/>
                      <a:pt x="532" y="918"/>
                      <a:pt x="145" y="238"/>
                    </a:cubicBezTo>
                    <a:cubicBezTo>
                      <a:pt x="9" y="0"/>
                      <a:pt x="0" y="905"/>
                      <a:pt x="644" y="1282"/>
                    </a:cubicBezTo>
                    <a:cubicBezTo>
                      <a:pt x="860" y="1408"/>
                      <a:pt x="1113" y="1102"/>
                      <a:pt x="958" y="958"/>
                    </a:cubicBezTo>
                    <a:close/>
                  </a:path>
                </a:pathLst>
              </a:custGeom>
              <a:solidFill>
                <a:srgbClr val="D0A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99" name="Freeform 622"/>
              <p:cNvSpPr>
                <a:spLocks/>
              </p:cNvSpPr>
              <p:nvPr/>
            </p:nvSpPr>
            <p:spPr bwMode="auto">
              <a:xfrm>
                <a:off x="6243" y="378"/>
                <a:ext cx="872" cy="1283"/>
              </a:xfrm>
              <a:custGeom>
                <a:avLst/>
                <a:gdLst>
                  <a:gd name="T0" fmla="*/ 333 w 3840"/>
                  <a:gd name="T1" fmla="*/ 4487 h 5646"/>
                  <a:gd name="T2" fmla="*/ 271 w 3840"/>
                  <a:gd name="T3" fmla="*/ 5255 h 5646"/>
                  <a:gd name="T4" fmla="*/ 1468 w 3840"/>
                  <a:gd name="T5" fmla="*/ 5602 h 5646"/>
                  <a:gd name="T6" fmla="*/ 2134 w 3840"/>
                  <a:gd name="T7" fmla="*/ 5072 h 5646"/>
                  <a:gd name="T8" fmla="*/ 2135 w 3840"/>
                  <a:gd name="T9" fmla="*/ 5071 h 5646"/>
                  <a:gd name="T10" fmla="*/ 2354 w 3840"/>
                  <a:gd name="T11" fmla="*/ 4578 h 5646"/>
                  <a:gd name="T12" fmla="*/ 3498 w 3840"/>
                  <a:gd name="T13" fmla="*/ 3573 h 5646"/>
                  <a:gd name="T14" fmla="*/ 3493 w 3840"/>
                  <a:gd name="T15" fmla="*/ 1278 h 5646"/>
                  <a:gd name="T16" fmla="*/ 2452 w 3840"/>
                  <a:gd name="T17" fmla="*/ 55 h 5646"/>
                  <a:gd name="T18" fmla="*/ 1229 w 3840"/>
                  <a:gd name="T19" fmla="*/ 104 h 5646"/>
                  <a:gd name="T20" fmla="*/ 504 w 3840"/>
                  <a:gd name="T21" fmla="*/ 528 h 5646"/>
                  <a:gd name="T22" fmla="*/ 236 w 3840"/>
                  <a:gd name="T23" fmla="*/ 1583 h 5646"/>
                  <a:gd name="T24" fmla="*/ 432 w 3840"/>
                  <a:gd name="T25" fmla="*/ 3573 h 5646"/>
                  <a:gd name="T26" fmla="*/ 333 w 3840"/>
                  <a:gd name="T27" fmla="*/ 4487 h 5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840" h="5646">
                    <a:moveTo>
                      <a:pt x="333" y="4487"/>
                    </a:moveTo>
                    <a:cubicBezTo>
                      <a:pt x="289" y="4810"/>
                      <a:pt x="251" y="5111"/>
                      <a:pt x="271" y="5255"/>
                    </a:cubicBezTo>
                    <a:cubicBezTo>
                      <a:pt x="312" y="5546"/>
                      <a:pt x="989" y="5530"/>
                      <a:pt x="1468" y="5602"/>
                    </a:cubicBezTo>
                    <a:cubicBezTo>
                      <a:pt x="1772" y="5646"/>
                      <a:pt x="1980" y="5374"/>
                      <a:pt x="2134" y="5072"/>
                    </a:cubicBezTo>
                    <a:lnTo>
                      <a:pt x="2135" y="5071"/>
                    </a:lnTo>
                    <a:cubicBezTo>
                      <a:pt x="2223" y="4898"/>
                      <a:pt x="2294" y="4716"/>
                      <a:pt x="2354" y="4578"/>
                    </a:cubicBezTo>
                    <a:cubicBezTo>
                      <a:pt x="2520" y="4202"/>
                      <a:pt x="3155" y="3908"/>
                      <a:pt x="3498" y="3573"/>
                    </a:cubicBezTo>
                    <a:cubicBezTo>
                      <a:pt x="3840" y="3238"/>
                      <a:pt x="3500" y="1330"/>
                      <a:pt x="3493" y="1278"/>
                    </a:cubicBezTo>
                    <a:cubicBezTo>
                      <a:pt x="3360" y="310"/>
                      <a:pt x="2766" y="58"/>
                      <a:pt x="2452" y="55"/>
                    </a:cubicBezTo>
                    <a:cubicBezTo>
                      <a:pt x="2137" y="52"/>
                      <a:pt x="1825" y="207"/>
                      <a:pt x="1229" y="104"/>
                    </a:cubicBezTo>
                    <a:cubicBezTo>
                      <a:pt x="632" y="0"/>
                      <a:pt x="465" y="389"/>
                      <a:pt x="504" y="528"/>
                    </a:cubicBezTo>
                    <a:cubicBezTo>
                      <a:pt x="542" y="667"/>
                      <a:pt x="471" y="1135"/>
                      <a:pt x="236" y="1583"/>
                    </a:cubicBezTo>
                    <a:cubicBezTo>
                      <a:pt x="0" y="2032"/>
                      <a:pt x="433" y="3118"/>
                      <a:pt x="432" y="3573"/>
                    </a:cubicBezTo>
                    <a:cubicBezTo>
                      <a:pt x="431" y="3803"/>
                      <a:pt x="379" y="4156"/>
                      <a:pt x="333" y="448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0" name="Freeform 623"/>
              <p:cNvSpPr>
                <a:spLocks/>
              </p:cNvSpPr>
              <p:nvPr/>
            </p:nvSpPr>
            <p:spPr bwMode="auto">
              <a:xfrm>
                <a:off x="6327" y="478"/>
                <a:ext cx="528" cy="928"/>
              </a:xfrm>
              <a:custGeom>
                <a:avLst/>
                <a:gdLst>
                  <a:gd name="T0" fmla="*/ 810 w 2325"/>
                  <a:gd name="T1" fmla="*/ 4086 h 4086"/>
                  <a:gd name="T2" fmla="*/ 1216 w 2325"/>
                  <a:gd name="T3" fmla="*/ 2118 h 4086"/>
                  <a:gd name="T4" fmla="*/ 2145 w 2325"/>
                  <a:gd name="T5" fmla="*/ 566 h 4086"/>
                  <a:gd name="T6" fmla="*/ 1298 w 2325"/>
                  <a:gd name="T7" fmla="*/ 181 h 4086"/>
                  <a:gd name="T8" fmla="*/ 575 w 2325"/>
                  <a:gd name="T9" fmla="*/ 197 h 4086"/>
                  <a:gd name="T10" fmla="*/ 101 w 2325"/>
                  <a:gd name="T11" fmla="*/ 1000 h 4086"/>
                  <a:gd name="T12" fmla="*/ 222 w 2325"/>
                  <a:gd name="T13" fmla="*/ 2218 h 4086"/>
                  <a:gd name="T14" fmla="*/ 95 w 2325"/>
                  <a:gd name="T15" fmla="*/ 4063 h 4086"/>
                  <a:gd name="T16" fmla="*/ 810 w 2325"/>
                  <a:gd name="T17" fmla="*/ 4086 h 4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5" h="4086">
                    <a:moveTo>
                      <a:pt x="810" y="4086"/>
                    </a:moveTo>
                    <a:cubicBezTo>
                      <a:pt x="810" y="4086"/>
                      <a:pt x="850" y="2422"/>
                      <a:pt x="1216" y="2118"/>
                    </a:cubicBezTo>
                    <a:cubicBezTo>
                      <a:pt x="1583" y="1815"/>
                      <a:pt x="2325" y="967"/>
                      <a:pt x="2145" y="566"/>
                    </a:cubicBezTo>
                    <a:cubicBezTo>
                      <a:pt x="1966" y="166"/>
                      <a:pt x="1775" y="0"/>
                      <a:pt x="1298" y="181"/>
                    </a:cubicBezTo>
                    <a:cubicBezTo>
                      <a:pt x="820" y="363"/>
                      <a:pt x="760" y="201"/>
                      <a:pt x="575" y="197"/>
                    </a:cubicBezTo>
                    <a:cubicBezTo>
                      <a:pt x="427" y="194"/>
                      <a:pt x="202" y="350"/>
                      <a:pt x="101" y="1000"/>
                    </a:cubicBezTo>
                    <a:cubicBezTo>
                      <a:pt x="0" y="1661"/>
                      <a:pt x="217" y="1906"/>
                      <a:pt x="222" y="2218"/>
                    </a:cubicBezTo>
                    <a:cubicBezTo>
                      <a:pt x="226" y="2481"/>
                      <a:pt x="294" y="3569"/>
                      <a:pt x="95" y="4063"/>
                    </a:cubicBezTo>
                    <a:lnTo>
                      <a:pt x="810" y="4086"/>
                    </a:ln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1" name="Freeform 624"/>
              <p:cNvSpPr>
                <a:spLocks/>
              </p:cNvSpPr>
              <p:nvPr/>
            </p:nvSpPr>
            <p:spPr bwMode="auto">
              <a:xfrm>
                <a:off x="6735" y="908"/>
                <a:ext cx="85" cy="85"/>
              </a:xfrm>
              <a:custGeom>
                <a:avLst/>
                <a:gdLst>
                  <a:gd name="T0" fmla="*/ 3 w 375"/>
                  <a:gd name="T1" fmla="*/ 191 h 374"/>
                  <a:gd name="T2" fmla="*/ 192 w 375"/>
                  <a:gd name="T3" fmla="*/ 372 h 374"/>
                  <a:gd name="T4" fmla="*/ 373 w 375"/>
                  <a:gd name="T5" fmla="*/ 183 h 374"/>
                  <a:gd name="T6" fmla="*/ 183 w 375"/>
                  <a:gd name="T7" fmla="*/ 2 h 374"/>
                  <a:gd name="T8" fmla="*/ 3 w 375"/>
                  <a:gd name="T9" fmla="*/ 191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374">
                    <a:moveTo>
                      <a:pt x="3" y="191"/>
                    </a:moveTo>
                    <a:cubicBezTo>
                      <a:pt x="5" y="293"/>
                      <a:pt x="90" y="374"/>
                      <a:pt x="192" y="372"/>
                    </a:cubicBezTo>
                    <a:cubicBezTo>
                      <a:pt x="294" y="370"/>
                      <a:pt x="375" y="285"/>
                      <a:pt x="373" y="183"/>
                    </a:cubicBezTo>
                    <a:cubicBezTo>
                      <a:pt x="370" y="81"/>
                      <a:pt x="286" y="0"/>
                      <a:pt x="183" y="2"/>
                    </a:cubicBezTo>
                    <a:cubicBezTo>
                      <a:pt x="81" y="4"/>
                      <a:pt x="0" y="89"/>
                      <a:pt x="3" y="191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2" name="Freeform 625"/>
              <p:cNvSpPr>
                <a:spLocks/>
              </p:cNvSpPr>
              <p:nvPr/>
            </p:nvSpPr>
            <p:spPr bwMode="auto">
              <a:xfrm>
                <a:off x="6736" y="902"/>
                <a:ext cx="75" cy="75"/>
              </a:xfrm>
              <a:custGeom>
                <a:avLst/>
                <a:gdLst>
                  <a:gd name="T0" fmla="*/ 2 w 328"/>
                  <a:gd name="T1" fmla="*/ 168 h 329"/>
                  <a:gd name="T2" fmla="*/ 168 w 328"/>
                  <a:gd name="T3" fmla="*/ 326 h 329"/>
                  <a:gd name="T4" fmla="*/ 326 w 328"/>
                  <a:gd name="T5" fmla="*/ 161 h 329"/>
                  <a:gd name="T6" fmla="*/ 160 w 328"/>
                  <a:gd name="T7" fmla="*/ 2 h 329"/>
                  <a:gd name="T8" fmla="*/ 2 w 328"/>
                  <a:gd name="T9" fmla="*/ 16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8" h="329">
                    <a:moveTo>
                      <a:pt x="2" y="168"/>
                    </a:moveTo>
                    <a:cubicBezTo>
                      <a:pt x="4" y="258"/>
                      <a:pt x="78" y="329"/>
                      <a:pt x="168" y="326"/>
                    </a:cubicBezTo>
                    <a:cubicBezTo>
                      <a:pt x="257" y="325"/>
                      <a:pt x="328" y="250"/>
                      <a:pt x="326" y="161"/>
                    </a:cubicBezTo>
                    <a:cubicBezTo>
                      <a:pt x="324" y="71"/>
                      <a:pt x="250" y="0"/>
                      <a:pt x="160" y="2"/>
                    </a:cubicBezTo>
                    <a:cubicBezTo>
                      <a:pt x="71" y="4"/>
                      <a:pt x="0" y="79"/>
                      <a:pt x="2" y="16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3" name="Freeform 626"/>
              <p:cNvSpPr>
                <a:spLocks/>
              </p:cNvSpPr>
              <p:nvPr/>
            </p:nvSpPr>
            <p:spPr bwMode="auto">
              <a:xfrm>
                <a:off x="6783" y="924"/>
                <a:ext cx="18" cy="19"/>
              </a:xfrm>
              <a:custGeom>
                <a:avLst/>
                <a:gdLst>
                  <a:gd name="T0" fmla="*/ 0 w 81"/>
                  <a:gd name="T1" fmla="*/ 42 h 82"/>
                  <a:gd name="T2" fmla="*/ 41 w 81"/>
                  <a:gd name="T3" fmla="*/ 81 h 82"/>
                  <a:gd name="T4" fmla="*/ 81 w 81"/>
                  <a:gd name="T5" fmla="*/ 40 h 82"/>
                  <a:gd name="T6" fmla="*/ 40 w 81"/>
                  <a:gd name="T7" fmla="*/ 1 h 82"/>
                  <a:gd name="T8" fmla="*/ 0 w 81"/>
                  <a:gd name="T9" fmla="*/ 4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82">
                    <a:moveTo>
                      <a:pt x="0" y="42"/>
                    </a:moveTo>
                    <a:cubicBezTo>
                      <a:pt x="1" y="64"/>
                      <a:pt x="19" y="82"/>
                      <a:pt x="41" y="81"/>
                    </a:cubicBezTo>
                    <a:cubicBezTo>
                      <a:pt x="64" y="81"/>
                      <a:pt x="81" y="62"/>
                      <a:pt x="81" y="40"/>
                    </a:cubicBezTo>
                    <a:cubicBezTo>
                      <a:pt x="80" y="18"/>
                      <a:pt x="62" y="0"/>
                      <a:pt x="40" y="1"/>
                    </a:cubicBezTo>
                    <a:cubicBezTo>
                      <a:pt x="17" y="1"/>
                      <a:pt x="0" y="19"/>
                      <a:pt x="0" y="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4" name="Freeform 627"/>
              <p:cNvSpPr>
                <a:spLocks/>
              </p:cNvSpPr>
              <p:nvPr/>
            </p:nvSpPr>
            <p:spPr bwMode="auto">
              <a:xfrm>
                <a:off x="6297" y="1220"/>
                <a:ext cx="480" cy="447"/>
              </a:xfrm>
              <a:custGeom>
                <a:avLst/>
                <a:gdLst>
                  <a:gd name="T0" fmla="*/ 28 w 2113"/>
                  <a:gd name="T1" fmla="*/ 1588 h 1969"/>
                  <a:gd name="T2" fmla="*/ 1237 w 2113"/>
                  <a:gd name="T3" fmla="*/ 1924 h 1969"/>
                  <a:gd name="T4" fmla="*/ 1896 w 2113"/>
                  <a:gd name="T5" fmla="*/ 1367 h 1969"/>
                  <a:gd name="T6" fmla="*/ 1897 w 2113"/>
                  <a:gd name="T7" fmla="*/ 1366 h 1969"/>
                  <a:gd name="T8" fmla="*/ 1351 w 2113"/>
                  <a:gd name="T9" fmla="*/ 732 h 1969"/>
                  <a:gd name="T10" fmla="*/ 981 w 2113"/>
                  <a:gd name="T11" fmla="*/ 196 h 1969"/>
                  <a:gd name="T12" fmla="*/ 341 w 2113"/>
                  <a:gd name="T13" fmla="*/ 247 h 1969"/>
                  <a:gd name="T14" fmla="*/ 95 w 2113"/>
                  <a:gd name="T15" fmla="*/ 782 h 1969"/>
                  <a:gd name="T16" fmla="*/ 28 w 2113"/>
                  <a:gd name="T17" fmla="*/ 1588 h 1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13" h="1969">
                    <a:moveTo>
                      <a:pt x="28" y="1588"/>
                    </a:moveTo>
                    <a:cubicBezTo>
                      <a:pt x="69" y="1878"/>
                      <a:pt x="758" y="1853"/>
                      <a:pt x="1237" y="1924"/>
                    </a:cubicBezTo>
                    <a:cubicBezTo>
                      <a:pt x="1541" y="1969"/>
                      <a:pt x="1742" y="1669"/>
                      <a:pt x="1896" y="1367"/>
                    </a:cubicBezTo>
                    <a:lnTo>
                      <a:pt x="1897" y="1366"/>
                    </a:lnTo>
                    <a:cubicBezTo>
                      <a:pt x="2113" y="788"/>
                      <a:pt x="1710" y="739"/>
                      <a:pt x="1351" y="732"/>
                    </a:cubicBezTo>
                    <a:cubicBezTo>
                      <a:pt x="994" y="724"/>
                      <a:pt x="981" y="196"/>
                      <a:pt x="981" y="196"/>
                    </a:cubicBezTo>
                    <a:cubicBezTo>
                      <a:pt x="981" y="196"/>
                      <a:pt x="325" y="0"/>
                      <a:pt x="341" y="247"/>
                    </a:cubicBezTo>
                    <a:cubicBezTo>
                      <a:pt x="352" y="419"/>
                      <a:pt x="227" y="620"/>
                      <a:pt x="95" y="782"/>
                    </a:cubicBezTo>
                    <a:cubicBezTo>
                      <a:pt x="0" y="1097"/>
                      <a:pt x="8" y="1444"/>
                      <a:pt x="28" y="1588"/>
                    </a:cubicBezTo>
                    <a:close/>
                  </a:path>
                </a:pathLst>
              </a:custGeom>
              <a:solidFill>
                <a:srgbClr val="E8E8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5" name="Freeform 628"/>
              <p:cNvSpPr>
                <a:spLocks/>
              </p:cNvSpPr>
              <p:nvPr/>
            </p:nvSpPr>
            <p:spPr bwMode="auto">
              <a:xfrm>
                <a:off x="6714" y="330"/>
                <a:ext cx="684" cy="320"/>
              </a:xfrm>
              <a:custGeom>
                <a:avLst/>
                <a:gdLst>
                  <a:gd name="T0" fmla="*/ 877 w 3014"/>
                  <a:gd name="T1" fmla="*/ 663 h 1406"/>
                  <a:gd name="T2" fmla="*/ 1606 w 3014"/>
                  <a:gd name="T3" fmla="*/ 557 h 1406"/>
                  <a:gd name="T4" fmla="*/ 2824 w 3014"/>
                  <a:gd name="T5" fmla="*/ 138 h 1406"/>
                  <a:gd name="T6" fmla="*/ 1160 w 3014"/>
                  <a:gd name="T7" fmla="*/ 1317 h 1406"/>
                  <a:gd name="T8" fmla="*/ 877 w 3014"/>
                  <a:gd name="T9" fmla="*/ 663 h 1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4" h="1406">
                    <a:moveTo>
                      <a:pt x="877" y="663"/>
                    </a:moveTo>
                    <a:cubicBezTo>
                      <a:pt x="877" y="663"/>
                      <a:pt x="1459" y="934"/>
                      <a:pt x="1606" y="557"/>
                    </a:cubicBezTo>
                    <a:cubicBezTo>
                      <a:pt x="1753" y="181"/>
                      <a:pt x="2635" y="0"/>
                      <a:pt x="2824" y="138"/>
                    </a:cubicBezTo>
                    <a:cubicBezTo>
                      <a:pt x="3014" y="277"/>
                      <a:pt x="2856" y="1406"/>
                      <a:pt x="1160" y="1317"/>
                    </a:cubicBezTo>
                    <a:cubicBezTo>
                      <a:pt x="0" y="1256"/>
                      <a:pt x="877" y="663"/>
                      <a:pt x="877" y="66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6" name="Freeform 629"/>
              <p:cNvSpPr>
                <a:spLocks/>
              </p:cNvSpPr>
              <p:nvPr/>
            </p:nvSpPr>
            <p:spPr bwMode="auto">
              <a:xfrm>
                <a:off x="6544" y="1459"/>
                <a:ext cx="114" cy="100"/>
              </a:xfrm>
              <a:custGeom>
                <a:avLst/>
                <a:gdLst>
                  <a:gd name="T0" fmla="*/ 0 w 503"/>
                  <a:gd name="T1" fmla="*/ 437 h 437"/>
                  <a:gd name="T2" fmla="*/ 325 w 503"/>
                  <a:gd name="T3" fmla="*/ 81 h 437"/>
                  <a:gd name="T4" fmla="*/ 0 w 503"/>
                  <a:gd name="T5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03" h="437">
                    <a:moveTo>
                      <a:pt x="0" y="437"/>
                    </a:moveTo>
                    <a:cubicBezTo>
                      <a:pt x="0" y="437"/>
                      <a:pt x="146" y="0"/>
                      <a:pt x="325" y="81"/>
                    </a:cubicBezTo>
                    <a:cubicBezTo>
                      <a:pt x="503" y="163"/>
                      <a:pt x="3" y="371"/>
                      <a:pt x="0" y="43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7" name="Freeform 630"/>
              <p:cNvSpPr>
                <a:spLocks/>
              </p:cNvSpPr>
              <p:nvPr/>
            </p:nvSpPr>
            <p:spPr bwMode="auto">
              <a:xfrm>
                <a:off x="6323" y="1432"/>
                <a:ext cx="319" cy="219"/>
              </a:xfrm>
              <a:custGeom>
                <a:avLst/>
                <a:gdLst>
                  <a:gd name="T0" fmla="*/ 1197 w 1405"/>
                  <a:gd name="T1" fmla="*/ 195 h 967"/>
                  <a:gd name="T2" fmla="*/ 566 w 1405"/>
                  <a:gd name="T3" fmla="*/ 240 h 967"/>
                  <a:gd name="T4" fmla="*/ 40 w 1405"/>
                  <a:gd name="T5" fmla="*/ 156 h 967"/>
                  <a:gd name="T6" fmla="*/ 189 w 1405"/>
                  <a:gd name="T7" fmla="*/ 501 h 967"/>
                  <a:gd name="T8" fmla="*/ 175 w 1405"/>
                  <a:gd name="T9" fmla="*/ 783 h 967"/>
                  <a:gd name="T10" fmla="*/ 1185 w 1405"/>
                  <a:gd name="T11" fmla="*/ 862 h 967"/>
                  <a:gd name="T12" fmla="*/ 992 w 1405"/>
                  <a:gd name="T13" fmla="*/ 558 h 967"/>
                  <a:gd name="T14" fmla="*/ 1197 w 1405"/>
                  <a:gd name="T15" fmla="*/ 195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967">
                    <a:moveTo>
                      <a:pt x="1197" y="195"/>
                    </a:moveTo>
                    <a:cubicBezTo>
                      <a:pt x="1197" y="195"/>
                      <a:pt x="900" y="288"/>
                      <a:pt x="566" y="240"/>
                    </a:cubicBezTo>
                    <a:cubicBezTo>
                      <a:pt x="232" y="192"/>
                      <a:pt x="26" y="0"/>
                      <a:pt x="40" y="156"/>
                    </a:cubicBezTo>
                    <a:cubicBezTo>
                      <a:pt x="53" y="312"/>
                      <a:pt x="211" y="374"/>
                      <a:pt x="189" y="501"/>
                    </a:cubicBezTo>
                    <a:cubicBezTo>
                      <a:pt x="166" y="627"/>
                      <a:pt x="0" y="694"/>
                      <a:pt x="175" y="783"/>
                    </a:cubicBezTo>
                    <a:cubicBezTo>
                      <a:pt x="350" y="873"/>
                      <a:pt x="1198" y="967"/>
                      <a:pt x="1185" y="862"/>
                    </a:cubicBezTo>
                    <a:cubicBezTo>
                      <a:pt x="1173" y="756"/>
                      <a:pt x="943" y="640"/>
                      <a:pt x="992" y="558"/>
                    </a:cubicBezTo>
                    <a:cubicBezTo>
                      <a:pt x="1041" y="477"/>
                      <a:pt x="1405" y="214"/>
                      <a:pt x="1197" y="19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8" name="Freeform 631"/>
              <p:cNvSpPr>
                <a:spLocks/>
              </p:cNvSpPr>
              <p:nvPr/>
            </p:nvSpPr>
            <p:spPr bwMode="auto">
              <a:xfrm>
                <a:off x="6805" y="165"/>
                <a:ext cx="308" cy="404"/>
              </a:xfrm>
              <a:custGeom>
                <a:avLst/>
                <a:gdLst>
                  <a:gd name="T0" fmla="*/ 181 w 1356"/>
                  <a:gd name="T1" fmla="*/ 1230 h 1778"/>
                  <a:gd name="T2" fmla="*/ 1142 w 1356"/>
                  <a:gd name="T3" fmla="*/ 301 h 1778"/>
                  <a:gd name="T4" fmla="*/ 586 w 1356"/>
                  <a:gd name="T5" fmla="*/ 1611 h 1778"/>
                  <a:gd name="T6" fmla="*/ 181 w 1356"/>
                  <a:gd name="T7" fmla="*/ 1230 h 17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56" h="1778">
                    <a:moveTo>
                      <a:pt x="181" y="1230"/>
                    </a:moveTo>
                    <a:cubicBezTo>
                      <a:pt x="181" y="1230"/>
                      <a:pt x="704" y="1158"/>
                      <a:pt x="1142" y="301"/>
                    </a:cubicBezTo>
                    <a:cubicBezTo>
                      <a:pt x="1296" y="0"/>
                      <a:pt x="1356" y="1113"/>
                      <a:pt x="586" y="1611"/>
                    </a:cubicBezTo>
                    <a:cubicBezTo>
                      <a:pt x="327" y="1778"/>
                      <a:pt x="0" y="1416"/>
                      <a:pt x="181" y="1230"/>
                    </a:cubicBezTo>
                    <a:close/>
                  </a:path>
                </a:pathLst>
              </a:custGeom>
              <a:solidFill>
                <a:srgbClr val="D0A0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sp>
        <p:nvSpPr>
          <p:cNvPr id="288" name="Content Placeholder 1"/>
          <p:cNvSpPr txBox="1">
            <a:spLocks/>
          </p:cNvSpPr>
          <p:nvPr/>
        </p:nvSpPr>
        <p:spPr>
          <a:xfrm>
            <a:off x="2435904" y="5205385"/>
            <a:ext cx="1545797" cy="453566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pt-BR" sz="1600" b="1" dirty="0" smtClean="0">
                <a:solidFill>
                  <a:srgbClr val="595D61"/>
                </a:solidFill>
              </a:rPr>
              <a:t>(Data ST2013)</a:t>
            </a:r>
            <a:endParaRPr lang="en-US" sz="1600" b="1" dirty="0">
              <a:solidFill>
                <a:srgbClr val="0184D5"/>
              </a:solidFill>
            </a:endParaRPr>
          </a:p>
        </p:txBody>
      </p:sp>
      <p:sp>
        <p:nvSpPr>
          <p:cNvPr id="289" name="Content Placeholder 1"/>
          <p:cNvSpPr txBox="1">
            <a:spLocks/>
          </p:cNvSpPr>
          <p:nvPr/>
        </p:nvSpPr>
        <p:spPr>
          <a:xfrm>
            <a:off x="7381914" y="5294962"/>
            <a:ext cx="2348286" cy="453566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600" b="1" dirty="0" smtClean="0">
                <a:solidFill>
                  <a:srgbClr val="595D61"/>
                </a:solidFill>
              </a:rPr>
              <a:t>(Data SUTAS2018)</a:t>
            </a:r>
            <a:endParaRPr lang="en-US" sz="1600" b="1" dirty="0">
              <a:solidFill>
                <a:srgbClr val="0184D5"/>
              </a:solidFill>
            </a:endParaRPr>
          </a:p>
        </p:txBody>
      </p:sp>
      <p:sp>
        <p:nvSpPr>
          <p:cNvPr id="291" name="Title 2"/>
          <p:cNvSpPr>
            <a:spLocks noGrp="1"/>
          </p:cNvSpPr>
          <p:nvPr>
            <p:ph type="title"/>
          </p:nvPr>
        </p:nvSpPr>
        <p:spPr>
          <a:xfrm>
            <a:off x="1678674" y="850704"/>
            <a:ext cx="9661873" cy="94090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SUTAS 2018</a:t>
            </a:r>
            <a:r>
              <a:rPr lang="id-ID" b="1" dirty="0" smtClean="0">
                <a:solidFill>
                  <a:schemeClr val="bg1"/>
                </a:solidFill>
              </a:rPr>
              <a:t> Jawa Tengah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92" name="Group 291"/>
          <p:cNvGrpSpPr>
            <a:grpSpLocks noChangeAspect="1"/>
          </p:cNvGrpSpPr>
          <p:nvPr/>
        </p:nvGrpSpPr>
        <p:grpSpPr bwMode="auto">
          <a:xfrm>
            <a:off x="546568" y="801858"/>
            <a:ext cx="990211" cy="990823"/>
            <a:chOff x="1261" y="1620"/>
            <a:chExt cx="1619" cy="1620"/>
          </a:xfrm>
          <a:solidFill>
            <a:srgbClr val="C7EBE9"/>
          </a:solidFill>
        </p:grpSpPr>
        <p:sp>
          <p:nvSpPr>
            <p:cNvPr id="293" name="Freeform 5"/>
            <p:cNvSpPr>
              <a:spLocks noEditPoints="1"/>
            </p:cNvSpPr>
            <p:nvPr/>
          </p:nvSpPr>
          <p:spPr bwMode="auto">
            <a:xfrm>
              <a:off x="1687" y="1824"/>
              <a:ext cx="768" cy="1211"/>
            </a:xfrm>
            <a:custGeom>
              <a:avLst/>
              <a:gdLst>
                <a:gd name="T0" fmla="*/ 2326 w 8569"/>
                <a:gd name="T1" fmla="*/ 7420 h 13497"/>
                <a:gd name="T2" fmla="*/ 3246 w 8569"/>
                <a:gd name="T3" fmla="*/ 7993 h 13497"/>
                <a:gd name="T4" fmla="*/ 3929 w 8569"/>
                <a:gd name="T5" fmla="*/ 9736 h 13497"/>
                <a:gd name="T6" fmla="*/ 1742 w 8569"/>
                <a:gd name="T7" fmla="*/ 9497 h 13497"/>
                <a:gd name="T8" fmla="*/ 1114 w 8569"/>
                <a:gd name="T9" fmla="*/ 4079 h 13497"/>
                <a:gd name="T10" fmla="*/ 3261 w 8569"/>
                <a:gd name="T11" fmla="*/ 4725 h 13497"/>
                <a:gd name="T12" fmla="*/ 3929 w 8569"/>
                <a:gd name="T13" fmla="*/ 6218 h 13497"/>
                <a:gd name="T14" fmla="*/ 3877 w 8569"/>
                <a:gd name="T15" fmla="*/ 6844 h 13497"/>
                <a:gd name="T16" fmla="*/ 2537 w 8569"/>
                <a:gd name="T17" fmla="*/ 6743 h 13497"/>
                <a:gd name="T18" fmla="*/ 1114 w 8569"/>
                <a:gd name="T19" fmla="*/ 4079 h 13497"/>
                <a:gd name="T20" fmla="*/ 5349 w 8569"/>
                <a:gd name="T21" fmla="*/ 2728 h 13497"/>
                <a:gd name="T22" fmla="*/ 4660 w 8569"/>
                <a:gd name="T23" fmla="*/ 4386 h 13497"/>
                <a:gd name="T24" fmla="*/ 3855 w 8569"/>
                <a:gd name="T25" fmla="*/ 4326 h 13497"/>
                <a:gd name="T26" fmla="*/ 3223 w 8569"/>
                <a:gd name="T27" fmla="*/ 2728 h 13497"/>
                <a:gd name="T28" fmla="*/ 7455 w 8569"/>
                <a:gd name="T29" fmla="*/ 4079 h 13497"/>
                <a:gd name="T30" fmla="*/ 6032 w 8569"/>
                <a:gd name="T31" fmla="*/ 6743 h 13497"/>
                <a:gd name="T32" fmla="*/ 4691 w 8569"/>
                <a:gd name="T33" fmla="*/ 6845 h 13497"/>
                <a:gd name="T34" fmla="*/ 4637 w 8569"/>
                <a:gd name="T35" fmla="*/ 6339 h 13497"/>
                <a:gd name="T36" fmla="*/ 5338 w 8569"/>
                <a:gd name="T37" fmla="*/ 4695 h 13497"/>
                <a:gd name="T38" fmla="*/ 6826 w 8569"/>
                <a:gd name="T39" fmla="*/ 9497 h 13497"/>
                <a:gd name="T40" fmla="*/ 5322 w 8569"/>
                <a:gd name="T41" fmla="*/ 7993 h 13497"/>
                <a:gd name="T42" fmla="*/ 6269 w 8569"/>
                <a:gd name="T43" fmla="*/ 7410 h 13497"/>
                <a:gd name="T44" fmla="*/ 6826 w 8569"/>
                <a:gd name="T45" fmla="*/ 9497 h 13497"/>
                <a:gd name="T46" fmla="*/ 1244 w 8569"/>
                <a:gd name="T47" fmla="*/ 9996 h 13497"/>
                <a:gd name="T48" fmla="*/ 3929 w 8569"/>
                <a:gd name="T49" fmla="*/ 10836 h 13497"/>
                <a:gd name="T50" fmla="*/ 4282 w 8569"/>
                <a:gd name="T51" fmla="*/ 13497 h 13497"/>
                <a:gd name="T52" fmla="*/ 4634 w 8569"/>
                <a:gd name="T53" fmla="*/ 10835 h 13497"/>
                <a:gd name="T54" fmla="*/ 7325 w 8569"/>
                <a:gd name="T55" fmla="*/ 9996 h 13497"/>
                <a:gd name="T56" fmla="*/ 7864 w 8569"/>
                <a:gd name="T57" fmla="*/ 6745 h 13497"/>
                <a:gd name="T58" fmla="*/ 8081 w 8569"/>
                <a:gd name="T59" fmla="*/ 3694 h 13497"/>
                <a:gd name="T60" fmla="*/ 5967 w 8569"/>
                <a:gd name="T61" fmla="*/ 3481 h 13497"/>
                <a:gd name="T62" fmla="*/ 4455 w 8569"/>
                <a:gd name="T63" fmla="*/ 58 h 13497"/>
                <a:gd name="T64" fmla="*/ 2517 w 8569"/>
                <a:gd name="T65" fmla="*/ 2728 h 13497"/>
                <a:gd name="T66" fmla="*/ 704 w 8569"/>
                <a:gd name="T67" fmla="*/ 3462 h 13497"/>
                <a:gd name="T68" fmla="*/ 1170 w 8569"/>
                <a:gd name="T69" fmla="*/ 6636 h 13497"/>
                <a:gd name="T70" fmla="*/ 487 w 8569"/>
                <a:gd name="T71" fmla="*/ 6977 h 1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69" h="13497">
                  <a:moveTo>
                    <a:pt x="1114" y="7363"/>
                  </a:moveTo>
                  <a:cubicBezTo>
                    <a:pt x="1351" y="7311"/>
                    <a:pt x="1813" y="7254"/>
                    <a:pt x="2326" y="7420"/>
                  </a:cubicBezTo>
                  <a:cubicBezTo>
                    <a:pt x="2359" y="7433"/>
                    <a:pt x="2393" y="7445"/>
                    <a:pt x="2426" y="7456"/>
                  </a:cubicBezTo>
                  <a:cubicBezTo>
                    <a:pt x="2698" y="7559"/>
                    <a:pt x="2979" y="7726"/>
                    <a:pt x="3246" y="7993"/>
                  </a:cubicBezTo>
                  <a:cubicBezTo>
                    <a:pt x="3755" y="8502"/>
                    <a:pt x="3907" y="9061"/>
                    <a:pt x="3929" y="9501"/>
                  </a:cubicBezTo>
                  <a:lnTo>
                    <a:pt x="3929" y="9736"/>
                  </a:lnTo>
                  <a:cubicBezTo>
                    <a:pt x="3921" y="9896"/>
                    <a:pt x="3899" y="10031"/>
                    <a:pt x="3877" y="10128"/>
                  </a:cubicBezTo>
                  <a:cubicBezTo>
                    <a:pt x="3500" y="10212"/>
                    <a:pt x="2556" y="10311"/>
                    <a:pt x="1742" y="9497"/>
                  </a:cubicBezTo>
                  <a:cubicBezTo>
                    <a:pt x="941" y="8695"/>
                    <a:pt x="1025" y="7768"/>
                    <a:pt x="1114" y="7363"/>
                  </a:cubicBezTo>
                  <a:close/>
                  <a:moveTo>
                    <a:pt x="1114" y="4079"/>
                  </a:moveTo>
                  <a:cubicBezTo>
                    <a:pt x="1490" y="3998"/>
                    <a:pt x="2436" y="3900"/>
                    <a:pt x="3246" y="4710"/>
                  </a:cubicBezTo>
                  <a:cubicBezTo>
                    <a:pt x="3251" y="4715"/>
                    <a:pt x="3256" y="4720"/>
                    <a:pt x="3261" y="4725"/>
                  </a:cubicBezTo>
                  <a:cubicBezTo>
                    <a:pt x="3292" y="4760"/>
                    <a:pt x="3323" y="4793"/>
                    <a:pt x="3354" y="4825"/>
                  </a:cubicBezTo>
                  <a:cubicBezTo>
                    <a:pt x="3776" y="5302"/>
                    <a:pt x="3908" y="5811"/>
                    <a:pt x="3929" y="6218"/>
                  </a:cubicBezTo>
                  <a:lnTo>
                    <a:pt x="3929" y="6453"/>
                  </a:lnTo>
                  <a:cubicBezTo>
                    <a:pt x="3921" y="6613"/>
                    <a:pt x="3899" y="6748"/>
                    <a:pt x="3877" y="6844"/>
                  </a:cubicBezTo>
                  <a:cubicBezTo>
                    <a:pt x="3643" y="6896"/>
                    <a:pt x="3192" y="6954"/>
                    <a:pt x="2689" y="6797"/>
                  </a:cubicBezTo>
                  <a:cubicBezTo>
                    <a:pt x="2638" y="6777"/>
                    <a:pt x="2588" y="6760"/>
                    <a:pt x="2537" y="6743"/>
                  </a:cubicBezTo>
                  <a:cubicBezTo>
                    <a:pt x="2274" y="6639"/>
                    <a:pt x="2002" y="6473"/>
                    <a:pt x="1742" y="6214"/>
                  </a:cubicBezTo>
                  <a:cubicBezTo>
                    <a:pt x="941" y="5412"/>
                    <a:pt x="1025" y="4484"/>
                    <a:pt x="1114" y="4079"/>
                  </a:cubicBezTo>
                  <a:close/>
                  <a:moveTo>
                    <a:pt x="4284" y="774"/>
                  </a:moveTo>
                  <a:cubicBezTo>
                    <a:pt x="4633" y="997"/>
                    <a:pt x="5349" y="1593"/>
                    <a:pt x="5349" y="2728"/>
                  </a:cubicBezTo>
                  <a:cubicBezTo>
                    <a:pt x="5349" y="3402"/>
                    <a:pt x="5096" y="3886"/>
                    <a:pt x="4821" y="4213"/>
                  </a:cubicBezTo>
                  <a:cubicBezTo>
                    <a:pt x="4764" y="4270"/>
                    <a:pt x="4711" y="4328"/>
                    <a:pt x="4660" y="4386"/>
                  </a:cubicBezTo>
                  <a:cubicBezTo>
                    <a:pt x="4519" y="4523"/>
                    <a:pt x="4384" y="4621"/>
                    <a:pt x="4287" y="4683"/>
                  </a:cubicBezTo>
                  <a:cubicBezTo>
                    <a:pt x="4176" y="4612"/>
                    <a:pt x="4017" y="4495"/>
                    <a:pt x="3855" y="4326"/>
                  </a:cubicBezTo>
                  <a:cubicBezTo>
                    <a:pt x="3838" y="4308"/>
                    <a:pt x="3822" y="4290"/>
                    <a:pt x="3805" y="4272"/>
                  </a:cubicBezTo>
                  <a:cubicBezTo>
                    <a:pt x="3510" y="3945"/>
                    <a:pt x="3223" y="3442"/>
                    <a:pt x="3223" y="2728"/>
                  </a:cubicBezTo>
                  <a:cubicBezTo>
                    <a:pt x="3223" y="1578"/>
                    <a:pt x="3959" y="981"/>
                    <a:pt x="4284" y="774"/>
                  </a:cubicBezTo>
                  <a:close/>
                  <a:moveTo>
                    <a:pt x="7455" y="4079"/>
                  </a:moveTo>
                  <a:cubicBezTo>
                    <a:pt x="7543" y="4483"/>
                    <a:pt x="7628" y="5412"/>
                    <a:pt x="6826" y="6214"/>
                  </a:cubicBezTo>
                  <a:cubicBezTo>
                    <a:pt x="6567" y="6473"/>
                    <a:pt x="6295" y="6639"/>
                    <a:pt x="6032" y="6743"/>
                  </a:cubicBezTo>
                  <a:cubicBezTo>
                    <a:pt x="5981" y="6759"/>
                    <a:pt x="5930" y="6778"/>
                    <a:pt x="5878" y="6798"/>
                  </a:cubicBezTo>
                  <a:cubicBezTo>
                    <a:pt x="5375" y="6954"/>
                    <a:pt x="4924" y="6896"/>
                    <a:pt x="4691" y="6845"/>
                  </a:cubicBezTo>
                  <a:cubicBezTo>
                    <a:pt x="4665" y="6727"/>
                    <a:pt x="4638" y="6554"/>
                    <a:pt x="4637" y="6348"/>
                  </a:cubicBezTo>
                  <a:cubicBezTo>
                    <a:pt x="4637" y="6345"/>
                    <a:pt x="4637" y="6342"/>
                    <a:pt x="4637" y="6339"/>
                  </a:cubicBezTo>
                  <a:cubicBezTo>
                    <a:pt x="4636" y="5925"/>
                    <a:pt x="4743" y="5376"/>
                    <a:pt x="5182" y="4862"/>
                  </a:cubicBezTo>
                  <a:cubicBezTo>
                    <a:pt x="5234" y="4810"/>
                    <a:pt x="5286" y="4755"/>
                    <a:pt x="5338" y="4695"/>
                  </a:cubicBezTo>
                  <a:cubicBezTo>
                    <a:pt x="6147" y="3899"/>
                    <a:pt x="7080" y="3996"/>
                    <a:pt x="7455" y="4079"/>
                  </a:cubicBezTo>
                  <a:close/>
                  <a:moveTo>
                    <a:pt x="6826" y="9497"/>
                  </a:moveTo>
                  <a:cubicBezTo>
                    <a:pt x="6012" y="10311"/>
                    <a:pt x="5068" y="10212"/>
                    <a:pt x="4692" y="10128"/>
                  </a:cubicBezTo>
                  <a:cubicBezTo>
                    <a:pt x="4610" y="9753"/>
                    <a:pt x="4511" y="8805"/>
                    <a:pt x="5322" y="7993"/>
                  </a:cubicBezTo>
                  <a:cubicBezTo>
                    <a:pt x="5582" y="7734"/>
                    <a:pt x="5854" y="7567"/>
                    <a:pt x="6118" y="7463"/>
                  </a:cubicBezTo>
                  <a:cubicBezTo>
                    <a:pt x="6168" y="7447"/>
                    <a:pt x="6218" y="7430"/>
                    <a:pt x="6269" y="7410"/>
                  </a:cubicBezTo>
                  <a:cubicBezTo>
                    <a:pt x="6771" y="7253"/>
                    <a:pt x="7221" y="7310"/>
                    <a:pt x="7455" y="7362"/>
                  </a:cubicBezTo>
                  <a:cubicBezTo>
                    <a:pt x="7543" y="7767"/>
                    <a:pt x="7628" y="8695"/>
                    <a:pt x="6826" y="9497"/>
                  </a:cubicBezTo>
                  <a:close/>
                  <a:moveTo>
                    <a:pt x="487" y="6977"/>
                  </a:moveTo>
                  <a:cubicBezTo>
                    <a:pt x="395" y="7263"/>
                    <a:pt x="0" y="8752"/>
                    <a:pt x="1244" y="9996"/>
                  </a:cubicBezTo>
                  <a:cubicBezTo>
                    <a:pt x="1963" y="10716"/>
                    <a:pt x="2762" y="10888"/>
                    <a:pt x="3361" y="10888"/>
                  </a:cubicBezTo>
                  <a:cubicBezTo>
                    <a:pt x="3583" y="10888"/>
                    <a:pt x="3776" y="10864"/>
                    <a:pt x="3929" y="10836"/>
                  </a:cubicBezTo>
                  <a:lnTo>
                    <a:pt x="3929" y="13144"/>
                  </a:lnTo>
                  <a:cubicBezTo>
                    <a:pt x="3929" y="13339"/>
                    <a:pt x="4087" y="13497"/>
                    <a:pt x="4282" y="13497"/>
                  </a:cubicBezTo>
                  <a:cubicBezTo>
                    <a:pt x="4476" y="13497"/>
                    <a:pt x="4634" y="13339"/>
                    <a:pt x="4634" y="13144"/>
                  </a:cubicBezTo>
                  <a:lnTo>
                    <a:pt x="4634" y="10835"/>
                  </a:lnTo>
                  <a:cubicBezTo>
                    <a:pt x="4788" y="10864"/>
                    <a:pt x="4983" y="10888"/>
                    <a:pt x="5207" y="10888"/>
                  </a:cubicBezTo>
                  <a:cubicBezTo>
                    <a:pt x="5806" y="10888"/>
                    <a:pt x="6605" y="10716"/>
                    <a:pt x="7325" y="9996"/>
                  </a:cubicBezTo>
                  <a:cubicBezTo>
                    <a:pt x="8569" y="8752"/>
                    <a:pt x="8173" y="7263"/>
                    <a:pt x="8081" y="6977"/>
                  </a:cubicBezTo>
                  <a:cubicBezTo>
                    <a:pt x="8050" y="6871"/>
                    <a:pt x="7970" y="6784"/>
                    <a:pt x="7864" y="6745"/>
                  </a:cubicBezTo>
                  <a:cubicBezTo>
                    <a:pt x="7843" y="6737"/>
                    <a:pt x="7669" y="6676"/>
                    <a:pt x="7399" y="6636"/>
                  </a:cubicBezTo>
                  <a:cubicBezTo>
                    <a:pt x="8552" y="5408"/>
                    <a:pt x="8171" y="3974"/>
                    <a:pt x="8081" y="3694"/>
                  </a:cubicBezTo>
                  <a:cubicBezTo>
                    <a:pt x="8050" y="3587"/>
                    <a:pt x="7970" y="3501"/>
                    <a:pt x="7864" y="3462"/>
                  </a:cubicBezTo>
                  <a:cubicBezTo>
                    <a:pt x="7814" y="3443"/>
                    <a:pt x="6951" y="3139"/>
                    <a:pt x="5967" y="3481"/>
                  </a:cubicBezTo>
                  <a:cubicBezTo>
                    <a:pt x="6022" y="3253"/>
                    <a:pt x="6055" y="3003"/>
                    <a:pt x="6055" y="2728"/>
                  </a:cubicBezTo>
                  <a:cubicBezTo>
                    <a:pt x="6055" y="969"/>
                    <a:pt x="4723" y="196"/>
                    <a:pt x="4455" y="58"/>
                  </a:cubicBezTo>
                  <a:cubicBezTo>
                    <a:pt x="4358" y="5"/>
                    <a:pt x="4240" y="0"/>
                    <a:pt x="4137" y="48"/>
                  </a:cubicBezTo>
                  <a:cubicBezTo>
                    <a:pt x="4071" y="79"/>
                    <a:pt x="2517" y="822"/>
                    <a:pt x="2517" y="2728"/>
                  </a:cubicBezTo>
                  <a:cubicBezTo>
                    <a:pt x="2517" y="3003"/>
                    <a:pt x="2550" y="3255"/>
                    <a:pt x="2606" y="3483"/>
                  </a:cubicBezTo>
                  <a:cubicBezTo>
                    <a:pt x="1620" y="3138"/>
                    <a:pt x="754" y="3443"/>
                    <a:pt x="704" y="3462"/>
                  </a:cubicBezTo>
                  <a:cubicBezTo>
                    <a:pt x="598" y="3501"/>
                    <a:pt x="518" y="3587"/>
                    <a:pt x="487" y="3694"/>
                  </a:cubicBezTo>
                  <a:cubicBezTo>
                    <a:pt x="397" y="3974"/>
                    <a:pt x="16" y="5408"/>
                    <a:pt x="1170" y="6636"/>
                  </a:cubicBezTo>
                  <a:cubicBezTo>
                    <a:pt x="900" y="6676"/>
                    <a:pt x="726" y="6737"/>
                    <a:pt x="704" y="6745"/>
                  </a:cubicBezTo>
                  <a:cubicBezTo>
                    <a:pt x="598" y="6784"/>
                    <a:pt x="518" y="6871"/>
                    <a:pt x="487" y="69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4" name="Freeform 6"/>
            <p:cNvSpPr>
              <a:spLocks noEditPoints="1"/>
            </p:cNvSpPr>
            <p:nvPr/>
          </p:nvSpPr>
          <p:spPr bwMode="auto">
            <a:xfrm>
              <a:off x="1261" y="1620"/>
              <a:ext cx="1006" cy="1493"/>
            </a:xfrm>
            <a:custGeom>
              <a:avLst/>
              <a:gdLst>
                <a:gd name="T0" fmla="*/ 3485 w 11226"/>
                <a:gd name="T1" fmla="*/ 15758 h 16649"/>
                <a:gd name="T2" fmla="*/ 3485 w 11226"/>
                <a:gd name="T3" fmla="*/ 15758 h 16649"/>
                <a:gd name="T4" fmla="*/ 2587 w 11226"/>
                <a:gd name="T5" fmla="*/ 15758 h 16649"/>
                <a:gd name="T6" fmla="*/ 2401 w 11226"/>
                <a:gd name="T7" fmla="*/ 15309 h 16649"/>
                <a:gd name="T8" fmla="*/ 2587 w 11226"/>
                <a:gd name="T9" fmla="*/ 14860 h 16649"/>
                <a:gd name="T10" fmla="*/ 3036 w 11226"/>
                <a:gd name="T11" fmla="*/ 14674 h 16649"/>
                <a:gd name="T12" fmla="*/ 3485 w 11226"/>
                <a:gd name="T13" fmla="*/ 14860 h 16649"/>
                <a:gd name="T14" fmla="*/ 3671 w 11226"/>
                <a:gd name="T15" fmla="*/ 15309 h 16649"/>
                <a:gd name="T16" fmla="*/ 3485 w 11226"/>
                <a:gd name="T17" fmla="*/ 15758 h 16649"/>
                <a:gd name="T18" fmla="*/ 3036 w 11226"/>
                <a:gd name="T19" fmla="*/ 13968 h 16649"/>
                <a:gd name="T20" fmla="*/ 2435 w 11226"/>
                <a:gd name="T21" fmla="*/ 14110 h 16649"/>
                <a:gd name="T22" fmla="*/ 706 w 11226"/>
                <a:gd name="T23" fmla="*/ 9031 h 16649"/>
                <a:gd name="T24" fmla="*/ 9031 w 11226"/>
                <a:gd name="T25" fmla="*/ 706 h 16649"/>
                <a:gd name="T26" fmla="*/ 10767 w 11226"/>
                <a:gd name="T27" fmla="*/ 887 h 16649"/>
                <a:gd name="T28" fmla="*/ 11185 w 11226"/>
                <a:gd name="T29" fmla="*/ 615 h 16649"/>
                <a:gd name="T30" fmla="*/ 10913 w 11226"/>
                <a:gd name="T31" fmla="*/ 197 h 16649"/>
                <a:gd name="T32" fmla="*/ 9031 w 11226"/>
                <a:gd name="T33" fmla="*/ 0 h 16649"/>
                <a:gd name="T34" fmla="*/ 2645 w 11226"/>
                <a:gd name="T35" fmla="*/ 2645 h 16649"/>
                <a:gd name="T36" fmla="*/ 0 w 11226"/>
                <a:gd name="T37" fmla="*/ 9031 h 16649"/>
                <a:gd name="T38" fmla="*/ 1908 w 11226"/>
                <a:gd name="T39" fmla="*/ 14583 h 16649"/>
                <a:gd name="T40" fmla="*/ 1695 w 11226"/>
                <a:gd name="T41" fmla="*/ 15309 h 16649"/>
                <a:gd name="T42" fmla="*/ 2088 w 11226"/>
                <a:gd name="T43" fmla="*/ 16257 h 16649"/>
                <a:gd name="T44" fmla="*/ 3036 w 11226"/>
                <a:gd name="T45" fmla="*/ 16649 h 16649"/>
                <a:gd name="T46" fmla="*/ 3984 w 11226"/>
                <a:gd name="T47" fmla="*/ 16257 h 16649"/>
                <a:gd name="T48" fmla="*/ 4376 w 11226"/>
                <a:gd name="T49" fmla="*/ 15309 h 16649"/>
                <a:gd name="T50" fmla="*/ 3984 w 11226"/>
                <a:gd name="T51" fmla="*/ 14361 h 16649"/>
                <a:gd name="T52" fmla="*/ 3036 w 11226"/>
                <a:gd name="T53" fmla="*/ 13968 h 16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26" h="16649">
                  <a:moveTo>
                    <a:pt x="3485" y="15758"/>
                  </a:moveTo>
                  <a:lnTo>
                    <a:pt x="3485" y="15758"/>
                  </a:lnTo>
                  <a:cubicBezTo>
                    <a:pt x="3237" y="16005"/>
                    <a:pt x="2834" y="16005"/>
                    <a:pt x="2587" y="15758"/>
                  </a:cubicBezTo>
                  <a:cubicBezTo>
                    <a:pt x="2467" y="15638"/>
                    <a:pt x="2401" y="15478"/>
                    <a:pt x="2401" y="15309"/>
                  </a:cubicBezTo>
                  <a:cubicBezTo>
                    <a:pt x="2401" y="15139"/>
                    <a:pt x="2467" y="14980"/>
                    <a:pt x="2587" y="14860"/>
                  </a:cubicBezTo>
                  <a:cubicBezTo>
                    <a:pt x="2711" y="14736"/>
                    <a:pt x="2873" y="14674"/>
                    <a:pt x="3036" y="14674"/>
                  </a:cubicBezTo>
                  <a:cubicBezTo>
                    <a:pt x="3198" y="14674"/>
                    <a:pt x="3361" y="14736"/>
                    <a:pt x="3485" y="14860"/>
                  </a:cubicBezTo>
                  <a:cubicBezTo>
                    <a:pt x="3605" y="14980"/>
                    <a:pt x="3671" y="15139"/>
                    <a:pt x="3671" y="15309"/>
                  </a:cubicBezTo>
                  <a:cubicBezTo>
                    <a:pt x="3671" y="15478"/>
                    <a:pt x="3605" y="15638"/>
                    <a:pt x="3485" y="15758"/>
                  </a:cubicBezTo>
                  <a:close/>
                  <a:moveTo>
                    <a:pt x="3036" y="13968"/>
                  </a:moveTo>
                  <a:cubicBezTo>
                    <a:pt x="2823" y="13968"/>
                    <a:pt x="2619" y="14018"/>
                    <a:pt x="2435" y="14110"/>
                  </a:cubicBezTo>
                  <a:cubicBezTo>
                    <a:pt x="1318" y="12661"/>
                    <a:pt x="706" y="10868"/>
                    <a:pt x="706" y="9031"/>
                  </a:cubicBezTo>
                  <a:cubicBezTo>
                    <a:pt x="706" y="4440"/>
                    <a:pt x="4440" y="706"/>
                    <a:pt x="9031" y="706"/>
                  </a:cubicBezTo>
                  <a:cubicBezTo>
                    <a:pt x="9616" y="706"/>
                    <a:pt x="10200" y="767"/>
                    <a:pt x="10767" y="887"/>
                  </a:cubicBezTo>
                  <a:cubicBezTo>
                    <a:pt x="10958" y="927"/>
                    <a:pt x="11145" y="805"/>
                    <a:pt x="11185" y="615"/>
                  </a:cubicBezTo>
                  <a:cubicBezTo>
                    <a:pt x="11226" y="424"/>
                    <a:pt x="11104" y="237"/>
                    <a:pt x="10913" y="197"/>
                  </a:cubicBezTo>
                  <a:cubicBezTo>
                    <a:pt x="10298" y="66"/>
                    <a:pt x="9665" y="0"/>
                    <a:pt x="9031" y="0"/>
                  </a:cubicBezTo>
                  <a:cubicBezTo>
                    <a:pt x="6619" y="0"/>
                    <a:pt x="4351" y="939"/>
                    <a:pt x="2645" y="2645"/>
                  </a:cubicBezTo>
                  <a:cubicBezTo>
                    <a:pt x="939" y="4351"/>
                    <a:pt x="0" y="6619"/>
                    <a:pt x="0" y="9031"/>
                  </a:cubicBezTo>
                  <a:cubicBezTo>
                    <a:pt x="0" y="11041"/>
                    <a:pt x="676" y="13003"/>
                    <a:pt x="1908" y="14583"/>
                  </a:cubicBezTo>
                  <a:cubicBezTo>
                    <a:pt x="1770" y="14798"/>
                    <a:pt x="1695" y="15047"/>
                    <a:pt x="1695" y="15309"/>
                  </a:cubicBezTo>
                  <a:cubicBezTo>
                    <a:pt x="1695" y="15667"/>
                    <a:pt x="1835" y="16003"/>
                    <a:pt x="2088" y="16257"/>
                  </a:cubicBezTo>
                  <a:cubicBezTo>
                    <a:pt x="2341" y="16510"/>
                    <a:pt x="2678" y="16649"/>
                    <a:pt x="3036" y="16649"/>
                  </a:cubicBezTo>
                  <a:cubicBezTo>
                    <a:pt x="3394" y="16649"/>
                    <a:pt x="3730" y="16510"/>
                    <a:pt x="3984" y="16257"/>
                  </a:cubicBezTo>
                  <a:cubicBezTo>
                    <a:pt x="4237" y="16003"/>
                    <a:pt x="4376" y="15667"/>
                    <a:pt x="4376" y="15309"/>
                  </a:cubicBezTo>
                  <a:cubicBezTo>
                    <a:pt x="4376" y="14951"/>
                    <a:pt x="4237" y="14614"/>
                    <a:pt x="3984" y="14361"/>
                  </a:cubicBezTo>
                  <a:cubicBezTo>
                    <a:pt x="3730" y="14108"/>
                    <a:pt x="3394" y="13968"/>
                    <a:pt x="3036" y="139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5" name="Freeform 7"/>
            <p:cNvSpPr>
              <a:spLocks noEditPoints="1"/>
            </p:cNvSpPr>
            <p:nvPr/>
          </p:nvSpPr>
          <p:spPr bwMode="auto">
            <a:xfrm>
              <a:off x="1899" y="1747"/>
              <a:ext cx="981" cy="1493"/>
            </a:xfrm>
            <a:custGeom>
              <a:avLst/>
              <a:gdLst>
                <a:gd name="T0" fmla="*/ 7461 w 10945"/>
                <a:gd name="T1" fmla="*/ 1789 h 16649"/>
                <a:gd name="T2" fmla="*/ 7461 w 10945"/>
                <a:gd name="T3" fmla="*/ 891 h 16649"/>
                <a:gd name="T4" fmla="*/ 7910 w 10945"/>
                <a:gd name="T5" fmla="*/ 705 h 16649"/>
                <a:gd name="T6" fmla="*/ 8359 w 10945"/>
                <a:gd name="T7" fmla="*/ 891 h 16649"/>
                <a:gd name="T8" fmla="*/ 8545 w 10945"/>
                <a:gd name="T9" fmla="*/ 1340 h 16649"/>
                <a:gd name="T10" fmla="*/ 8359 w 10945"/>
                <a:gd name="T11" fmla="*/ 1789 h 16649"/>
                <a:gd name="T12" fmla="*/ 8359 w 10945"/>
                <a:gd name="T13" fmla="*/ 1789 h 16649"/>
                <a:gd name="T14" fmla="*/ 7910 w 10945"/>
                <a:gd name="T15" fmla="*/ 1975 h 16649"/>
                <a:gd name="T16" fmla="*/ 7461 w 10945"/>
                <a:gd name="T17" fmla="*/ 1789 h 16649"/>
                <a:gd name="T18" fmla="*/ 9037 w 10945"/>
                <a:gd name="T19" fmla="*/ 2066 h 16649"/>
                <a:gd name="T20" fmla="*/ 9250 w 10945"/>
                <a:gd name="T21" fmla="*/ 1340 h 16649"/>
                <a:gd name="T22" fmla="*/ 8857 w 10945"/>
                <a:gd name="T23" fmla="*/ 393 h 16649"/>
                <a:gd name="T24" fmla="*/ 7910 w 10945"/>
                <a:gd name="T25" fmla="*/ 0 h 16649"/>
                <a:gd name="T26" fmla="*/ 6962 w 10945"/>
                <a:gd name="T27" fmla="*/ 393 h 16649"/>
                <a:gd name="T28" fmla="*/ 6569 w 10945"/>
                <a:gd name="T29" fmla="*/ 1340 h 16649"/>
                <a:gd name="T30" fmla="*/ 6962 w 10945"/>
                <a:gd name="T31" fmla="*/ 2288 h 16649"/>
                <a:gd name="T32" fmla="*/ 7910 w 10945"/>
                <a:gd name="T33" fmla="*/ 2681 h 16649"/>
                <a:gd name="T34" fmla="*/ 8511 w 10945"/>
                <a:gd name="T35" fmla="*/ 2539 h 16649"/>
                <a:gd name="T36" fmla="*/ 10240 w 10945"/>
                <a:gd name="T37" fmla="*/ 7618 h 16649"/>
                <a:gd name="T38" fmla="*/ 1914 w 10945"/>
                <a:gd name="T39" fmla="*/ 15944 h 16649"/>
                <a:gd name="T40" fmla="*/ 443 w 10945"/>
                <a:gd name="T41" fmla="*/ 15814 h 16649"/>
                <a:gd name="T42" fmla="*/ 34 w 10945"/>
                <a:gd name="T43" fmla="*/ 16100 h 16649"/>
                <a:gd name="T44" fmla="*/ 320 w 10945"/>
                <a:gd name="T45" fmla="*/ 16509 h 16649"/>
                <a:gd name="T46" fmla="*/ 1914 w 10945"/>
                <a:gd name="T47" fmla="*/ 16649 h 16649"/>
                <a:gd name="T48" fmla="*/ 8300 w 10945"/>
                <a:gd name="T49" fmla="*/ 14004 h 16649"/>
                <a:gd name="T50" fmla="*/ 10945 w 10945"/>
                <a:gd name="T51" fmla="*/ 7618 h 16649"/>
                <a:gd name="T52" fmla="*/ 9037 w 10945"/>
                <a:gd name="T53" fmla="*/ 2066 h 16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45" h="16649">
                  <a:moveTo>
                    <a:pt x="7461" y="1789"/>
                  </a:moveTo>
                  <a:cubicBezTo>
                    <a:pt x="7213" y="1542"/>
                    <a:pt x="7213" y="1139"/>
                    <a:pt x="7461" y="891"/>
                  </a:cubicBezTo>
                  <a:cubicBezTo>
                    <a:pt x="7580" y="772"/>
                    <a:pt x="7740" y="705"/>
                    <a:pt x="7910" y="705"/>
                  </a:cubicBezTo>
                  <a:cubicBezTo>
                    <a:pt x="8079" y="705"/>
                    <a:pt x="8239" y="772"/>
                    <a:pt x="8359" y="891"/>
                  </a:cubicBezTo>
                  <a:cubicBezTo>
                    <a:pt x="8479" y="1011"/>
                    <a:pt x="8545" y="1171"/>
                    <a:pt x="8545" y="1340"/>
                  </a:cubicBezTo>
                  <a:cubicBezTo>
                    <a:pt x="8545" y="1510"/>
                    <a:pt x="8478" y="1670"/>
                    <a:pt x="8359" y="1789"/>
                  </a:cubicBezTo>
                  <a:lnTo>
                    <a:pt x="8359" y="1789"/>
                  </a:lnTo>
                  <a:cubicBezTo>
                    <a:pt x="8239" y="1909"/>
                    <a:pt x="8079" y="1975"/>
                    <a:pt x="7910" y="1975"/>
                  </a:cubicBezTo>
                  <a:cubicBezTo>
                    <a:pt x="7740" y="1975"/>
                    <a:pt x="7580" y="1909"/>
                    <a:pt x="7461" y="1789"/>
                  </a:cubicBezTo>
                  <a:close/>
                  <a:moveTo>
                    <a:pt x="9037" y="2066"/>
                  </a:moveTo>
                  <a:cubicBezTo>
                    <a:pt x="9175" y="1852"/>
                    <a:pt x="9250" y="1602"/>
                    <a:pt x="9250" y="1340"/>
                  </a:cubicBezTo>
                  <a:cubicBezTo>
                    <a:pt x="9250" y="982"/>
                    <a:pt x="9111" y="646"/>
                    <a:pt x="8857" y="393"/>
                  </a:cubicBezTo>
                  <a:cubicBezTo>
                    <a:pt x="8604" y="139"/>
                    <a:pt x="8268" y="0"/>
                    <a:pt x="7910" y="0"/>
                  </a:cubicBezTo>
                  <a:cubicBezTo>
                    <a:pt x="7551" y="0"/>
                    <a:pt x="7215" y="139"/>
                    <a:pt x="6962" y="393"/>
                  </a:cubicBezTo>
                  <a:cubicBezTo>
                    <a:pt x="6708" y="646"/>
                    <a:pt x="6569" y="982"/>
                    <a:pt x="6569" y="1340"/>
                  </a:cubicBezTo>
                  <a:cubicBezTo>
                    <a:pt x="6569" y="1699"/>
                    <a:pt x="6708" y="2035"/>
                    <a:pt x="6962" y="2288"/>
                  </a:cubicBezTo>
                  <a:cubicBezTo>
                    <a:pt x="7215" y="2542"/>
                    <a:pt x="7551" y="2681"/>
                    <a:pt x="7910" y="2681"/>
                  </a:cubicBezTo>
                  <a:cubicBezTo>
                    <a:pt x="8122" y="2681"/>
                    <a:pt x="8326" y="2632"/>
                    <a:pt x="8511" y="2539"/>
                  </a:cubicBezTo>
                  <a:cubicBezTo>
                    <a:pt x="9627" y="3989"/>
                    <a:pt x="10240" y="5782"/>
                    <a:pt x="10240" y="7618"/>
                  </a:cubicBezTo>
                  <a:cubicBezTo>
                    <a:pt x="10240" y="12209"/>
                    <a:pt x="6505" y="15944"/>
                    <a:pt x="1914" y="15944"/>
                  </a:cubicBezTo>
                  <a:cubicBezTo>
                    <a:pt x="1420" y="15944"/>
                    <a:pt x="925" y="15900"/>
                    <a:pt x="443" y="15814"/>
                  </a:cubicBezTo>
                  <a:cubicBezTo>
                    <a:pt x="252" y="15780"/>
                    <a:pt x="68" y="15908"/>
                    <a:pt x="34" y="16100"/>
                  </a:cubicBezTo>
                  <a:cubicBezTo>
                    <a:pt x="0" y="16291"/>
                    <a:pt x="128" y="16475"/>
                    <a:pt x="320" y="16509"/>
                  </a:cubicBezTo>
                  <a:cubicBezTo>
                    <a:pt x="842" y="16602"/>
                    <a:pt x="1379" y="16649"/>
                    <a:pt x="1914" y="16649"/>
                  </a:cubicBezTo>
                  <a:cubicBezTo>
                    <a:pt x="4326" y="16649"/>
                    <a:pt x="6594" y="15710"/>
                    <a:pt x="8300" y="14004"/>
                  </a:cubicBezTo>
                  <a:cubicBezTo>
                    <a:pt x="10006" y="12298"/>
                    <a:pt x="10945" y="10030"/>
                    <a:pt x="10945" y="7618"/>
                  </a:cubicBezTo>
                  <a:cubicBezTo>
                    <a:pt x="10945" y="5608"/>
                    <a:pt x="10269" y="3646"/>
                    <a:pt x="9037" y="20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6" name="Freeform 8"/>
            <p:cNvSpPr>
              <a:spLocks/>
            </p:cNvSpPr>
            <p:nvPr/>
          </p:nvSpPr>
          <p:spPr bwMode="auto">
            <a:xfrm>
              <a:off x="1745" y="3117"/>
              <a:ext cx="72" cy="67"/>
            </a:xfrm>
            <a:custGeom>
              <a:avLst/>
              <a:gdLst>
                <a:gd name="T0" fmla="*/ 533 w 805"/>
                <a:gd name="T1" fmla="*/ 74 h 755"/>
                <a:gd name="T2" fmla="*/ 400 w 805"/>
                <a:gd name="T3" fmla="*/ 400 h 755"/>
                <a:gd name="T4" fmla="*/ 532 w 805"/>
                <a:gd name="T5" fmla="*/ 73 h 755"/>
                <a:gd name="T6" fmla="*/ 73 w 805"/>
                <a:gd name="T7" fmla="*/ 268 h 755"/>
                <a:gd name="T8" fmla="*/ 268 w 805"/>
                <a:gd name="T9" fmla="*/ 727 h 755"/>
                <a:gd name="T10" fmla="*/ 279 w 805"/>
                <a:gd name="T11" fmla="*/ 732 h 755"/>
                <a:gd name="T12" fmla="*/ 405 w 805"/>
                <a:gd name="T13" fmla="*/ 755 h 755"/>
                <a:gd name="T14" fmla="*/ 736 w 805"/>
                <a:gd name="T15" fmla="*/ 529 h 755"/>
                <a:gd name="T16" fmla="*/ 533 w 805"/>
                <a:gd name="T17" fmla="*/ 7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5" h="755">
                  <a:moveTo>
                    <a:pt x="533" y="74"/>
                  </a:moveTo>
                  <a:lnTo>
                    <a:pt x="400" y="400"/>
                  </a:lnTo>
                  <a:lnTo>
                    <a:pt x="532" y="73"/>
                  </a:lnTo>
                  <a:cubicBezTo>
                    <a:pt x="352" y="0"/>
                    <a:pt x="146" y="87"/>
                    <a:pt x="73" y="268"/>
                  </a:cubicBezTo>
                  <a:cubicBezTo>
                    <a:pt x="0" y="449"/>
                    <a:pt x="87" y="654"/>
                    <a:pt x="268" y="727"/>
                  </a:cubicBezTo>
                  <a:lnTo>
                    <a:pt x="279" y="732"/>
                  </a:lnTo>
                  <a:cubicBezTo>
                    <a:pt x="320" y="748"/>
                    <a:pt x="363" y="755"/>
                    <a:pt x="405" y="755"/>
                  </a:cubicBezTo>
                  <a:cubicBezTo>
                    <a:pt x="548" y="755"/>
                    <a:pt x="682" y="669"/>
                    <a:pt x="736" y="529"/>
                  </a:cubicBezTo>
                  <a:cubicBezTo>
                    <a:pt x="805" y="347"/>
                    <a:pt x="715" y="143"/>
                    <a:pt x="53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7" name="Freeform 9"/>
            <p:cNvSpPr>
              <a:spLocks/>
            </p:cNvSpPr>
            <p:nvPr/>
          </p:nvSpPr>
          <p:spPr bwMode="auto">
            <a:xfrm>
              <a:off x="2325" y="1672"/>
              <a:ext cx="73" cy="68"/>
            </a:xfrm>
            <a:custGeom>
              <a:avLst/>
              <a:gdLst>
                <a:gd name="T0" fmla="*/ 269 w 806"/>
                <a:gd name="T1" fmla="*/ 728 h 755"/>
                <a:gd name="T2" fmla="*/ 273 w 806"/>
                <a:gd name="T3" fmla="*/ 729 h 755"/>
                <a:gd name="T4" fmla="*/ 405 w 806"/>
                <a:gd name="T5" fmla="*/ 755 h 755"/>
                <a:gd name="T6" fmla="*/ 733 w 806"/>
                <a:gd name="T7" fmla="*/ 534 h 755"/>
                <a:gd name="T8" fmla="*/ 538 w 806"/>
                <a:gd name="T9" fmla="*/ 75 h 755"/>
                <a:gd name="T10" fmla="*/ 531 w 806"/>
                <a:gd name="T11" fmla="*/ 73 h 755"/>
                <a:gd name="T12" fmla="*/ 73 w 806"/>
                <a:gd name="T13" fmla="*/ 269 h 755"/>
                <a:gd name="T14" fmla="*/ 269 w 806"/>
                <a:gd name="T15" fmla="*/ 728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6" h="755">
                  <a:moveTo>
                    <a:pt x="269" y="728"/>
                  </a:moveTo>
                  <a:lnTo>
                    <a:pt x="273" y="729"/>
                  </a:lnTo>
                  <a:cubicBezTo>
                    <a:pt x="317" y="747"/>
                    <a:pt x="361" y="755"/>
                    <a:pt x="405" y="755"/>
                  </a:cubicBezTo>
                  <a:cubicBezTo>
                    <a:pt x="545" y="755"/>
                    <a:pt x="677" y="672"/>
                    <a:pt x="733" y="534"/>
                  </a:cubicBezTo>
                  <a:cubicBezTo>
                    <a:pt x="806" y="354"/>
                    <a:pt x="718" y="148"/>
                    <a:pt x="538" y="75"/>
                  </a:cubicBezTo>
                  <a:lnTo>
                    <a:pt x="531" y="73"/>
                  </a:lnTo>
                  <a:cubicBezTo>
                    <a:pt x="350" y="0"/>
                    <a:pt x="145" y="88"/>
                    <a:pt x="73" y="269"/>
                  </a:cubicBezTo>
                  <a:cubicBezTo>
                    <a:pt x="0" y="450"/>
                    <a:pt x="88" y="655"/>
                    <a:pt x="269" y="7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98" name="Rectangle 297"/>
          <p:cNvSpPr/>
          <p:nvPr/>
        </p:nvSpPr>
        <p:spPr>
          <a:xfrm>
            <a:off x="1787612" y="1639467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8223969" y="2003616"/>
            <a:ext cx="3007323" cy="4629348"/>
          </a:xfrm>
          <a:prstGeom prst="rect">
            <a:avLst/>
          </a:prstGeom>
          <a:noFill/>
          <a:ln w="28575">
            <a:solidFill>
              <a:srgbClr val="016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7" name="Rectangle 96"/>
          <p:cNvSpPr/>
          <p:nvPr/>
        </p:nvSpPr>
        <p:spPr>
          <a:xfrm>
            <a:off x="4961478" y="2021092"/>
            <a:ext cx="3007323" cy="4629348"/>
          </a:xfrm>
          <a:prstGeom prst="rect">
            <a:avLst/>
          </a:prstGeom>
          <a:noFill/>
          <a:ln w="28575">
            <a:solidFill>
              <a:srgbClr val="016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6" name="Rectangle 95"/>
          <p:cNvSpPr/>
          <p:nvPr/>
        </p:nvSpPr>
        <p:spPr>
          <a:xfrm>
            <a:off x="1673860" y="2003616"/>
            <a:ext cx="3007323" cy="4629348"/>
          </a:xfrm>
          <a:prstGeom prst="rect">
            <a:avLst/>
          </a:prstGeom>
          <a:noFill/>
          <a:ln w="28575">
            <a:solidFill>
              <a:srgbClr val="016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8674" y="850704"/>
            <a:ext cx="9661873" cy="94090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SUTAS 2018</a:t>
            </a:r>
            <a:r>
              <a:rPr lang="id-ID" b="1" dirty="0" smtClean="0">
                <a:solidFill>
                  <a:schemeClr val="bg1"/>
                </a:solidFill>
              </a:rPr>
              <a:t> Jawa Tengah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3200" dirty="0" smtClean="0">
                <a:solidFill>
                  <a:schemeClr val="bg1"/>
                </a:solidFill>
              </a:rPr>
              <a:t>Data </a:t>
            </a:r>
            <a:r>
              <a:rPr lang="en-US" sz="3200" dirty="0" err="1" smtClean="0">
                <a:solidFill>
                  <a:schemeClr val="bg1"/>
                </a:solidFill>
              </a:rPr>
              <a:t>Peternakan</a:t>
            </a:r>
            <a:r>
              <a:rPr lang="en-US" sz="3200" dirty="0" smtClean="0">
                <a:solidFill>
                  <a:schemeClr val="bg1"/>
                </a:solidFill>
              </a:rPr>
              <a:t> BPS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546568" y="801858"/>
            <a:ext cx="990211" cy="990823"/>
            <a:chOff x="1261" y="1620"/>
            <a:chExt cx="1619" cy="1620"/>
          </a:xfrm>
          <a:solidFill>
            <a:srgbClr val="C7EBE9"/>
          </a:solidFill>
        </p:grpSpPr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1687" y="1824"/>
              <a:ext cx="768" cy="1211"/>
            </a:xfrm>
            <a:custGeom>
              <a:avLst/>
              <a:gdLst>
                <a:gd name="T0" fmla="*/ 2326 w 8569"/>
                <a:gd name="T1" fmla="*/ 7420 h 13497"/>
                <a:gd name="T2" fmla="*/ 3246 w 8569"/>
                <a:gd name="T3" fmla="*/ 7993 h 13497"/>
                <a:gd name="T4" fmla="*/ 3929 w 8569"/>
                <a:gd name="T5" fmla="*/ 9736 h 13497"/>
                <a:gd name="T6" fmla="*/ 1742 w 8569"/>
                <a:gd name="T7" fmla="*/ 9497 h 13497"/>
                <a:gd name="T8" fmla="*/ 1114 w 8569"/>
                <a:gd name="T9" fmla="*/ 4079 h 13497"/>
                <a:gd name="T10" fmla="*/ 3261 w 8569"/>
                <a:gd name="T11" fmla="*/ 4725 h 13497"/>
                <a:gd name="T12" fmla="*/ 3929 w 8569"/>
                <a:gd name="T13" fmla="*/ 6218 h 13497"/>
                <a:gd name="T14" fmla="*/ 3877 w 8569"/>
                <a:gd name="T15" fmla="*/ 6844 h 13497"/>
                <a:gd name="T16" fmla="*/ 2537 w 8569"/>
                <a:gd name="T17" fmla="*/ 6743 h 13497"/>
                <a:gd name="T18" fmla="*/ 1114 w 8569"/>
                <a:gd name="T19" fmla="*/ 4079 h 13497"/>
                <a:gd name="T20" fmla="*/ 5349 w 8569"/>
                <a:gd name="T21" fmla="*/ 2728 h 13497"/>
                <a:gd name="T22" fmla="*/ 4660 w 8569"/>
                <a:gd name="T23" fmla="*/ 4386 h 13497"/>
                <a:gd name="T24" fmla="*/ 3855 w 8569"/>
                <a:gd name="T25" fmla="*/ 4326 h 13497"/>
                <a:gd name="T26" fmla="*/ 3223 w 8569"/>
                <a:gd name="T27" fmla="*/ 2728 h 13497"/>
                <a:gd name="T28" fmla="*/ 7455 w 8569"/>
                <a:gd name="T29" fmla="*/ 4079 h 13497"/>
                <a:gd name="T30" fmla="*/ 6032 w 8569"/>
                <a:gd name="T31" fmla="*/ 6743 h 13497"/>
                <a:gd name="T32" fmla="*/ 4691 w 8569"/>
                <a:gd name="T33" fmla="*/ 6845 h 13497"/>
                <a:gd name="T34" fmla="*/ 4637 w 8569"/>
                <a:gd name="T35" fmla="*/ 6339 h 13497"/>
                <a:gd name="T36" fmla="*/ 5338 w 8569"/>
                <a:gd name="T37" fmla="*/ 4695 h 13497"/>
                <a:gd name="T38" fmla="*/ 6826 w 8569"/>
                <a:gd name="T39" fmla="*/ 9497 h 13497"/>
                <a:gd name="T40" fmla="*/ 5322 w 8569"/>
                <a:gd name="T41" fmla="*/ 7993 h 13497"/>
                <a:gd name="T42" fmla="*/ 6269 w 8569"/>
                <a:gd name="T43" fmla="*/ 7410 h 13497"/>
                <a:gd name="T44" fmla="*/ 6826 w 8569"/>
                <a:gd name="T45" fmla="*/ 9497 h 13497"/>
                <a:gd name="T46" fmla="*/ 1244 w 8569"/>
                <a:gd name="T47" fmla="*/ 9996 h 13497"/>
                <a:gd name="T48" fmla="*/ 3929 w 8569"/>
                <a:gd name="T49" fmla="*/ 10836 h 13497"/>
                <a:gd name="T50" fmla="*/ 4282 w 8569"/>
                <a:gd name="T51" fmla="*/ 13497 h 13497"/>
                <a:gd name="T52" fmla="*/ 4634 w 8569"/>
                <a:gd name="T53" fmla="*/ 10835 h 13497"/>
                <a:gd name="T54" fmla="*/ 7325 w 8569"/>
                <a:gd name="T55" fmla="*/ 9996 h 13497"/>
                <a:gd name="T56" fmla="*/ 7864 w 8569"/>
                <a:gd name="T57" fmla="*/ 6745 h 13497"/>
                <a:gd name="T58" fmla="*/ 8081 w 8569"/>
                <a:gd name="T59" fmla="*/ 3694 h 13497"/>
                <a:gd name="T60" fmla="*/ 5967 w 8569"/>
                <a:gd name="T61" fmla="*/ 3481 h 13497"/>
                <a:gd name="T62" fmla="*/ 4455 w 8569"/>
                <a:gd name="T63" fmla="*/ 58 h 13497"/>
                <a:gd name="T64" fmla="*/ 2517 w 8569"/>
                <a:gd name="T65" fmla="*/ 2728 h 13497"/>
                <a:gd name="T66" fmla="*/ 704 w 8569"/>
                <a:gd name="T67" fmla="*/ 3462 h 13497"/>
                <a:gd name="T68" fmla="*/ 1170 w 8569"/>
                <a:gd name="T69" fmla="*/ 6636 h 13497"/>
                <a:gd name="T70" fmla="*/ 487 w 8569"/>
                <a:gd name="T71" fmla="*/ 6977 h 13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69" h="13497">
                  <a:moveTo>
                    <a:pt x="1114" y="7363"/>
                  </a:moveTo>
                  <a:cubicBezTo>
                    <a:pt x="1351" y="7311"/>
                    <a:pt x="1813" y="7254"/>
                    <a:pt x="2326" y="7420"/>
                  </a:cubicBezTo>
                  <a:cubicBezTo>
                    <a:pt x="2359" y="7433"/>
                    <a:pt x="2393" y="7445"/>
                    <a:pt x="2426" y="7456"/>
                  </a:cubicBezTo>
                  <a:cubicBezTo>
                    <a:pt x="2698" y="7559"/>
                    <a:pt x="2979" y="7726"/>
                    <a:pt x="3246" y="7993"/>
                  </a:cubicBezTo>
                  <a:cubicBezTo>
                    <a:pt x="3755" y="8502"/>
                    <a:pt x="3907" y="9061"/>
                    <a:pt x="3929" y="9501"/>
                  </a:cubicBezTo>
                  <a:lnTo>
                    <a:pt x="3929" y="9736"/>
                  </a:lnTo>
                  <a:cubicBezTo>
                    <a:pt x="3921" y="9896"/>
                    <a:pt x="3899" y="10031"/>
                    <a:pt x="3877" y="10128"/>
                  </a:cubicBezTo>
                  <a:cubicBezTo>
                    <a:pt x="3500" y="10212"/>
                    <a:pt x="2556" y="10311"/>
                    <a:pt x="1742" y="9497"/>
                  </a:cubicBezTo>
                  <a:cubicBezTo>
                    <a:pt x="941" y="8695"/>
                    <a:pt x="1025" y="7768"/>
                    <a:pt x="1114" y="7363"/>
                  </a:cubicBezTo>
                  <a:close/>
                  <a:moveTo>
                    <a:pt x="1114" y="4079"/>
                  </a:moveTo>
                  <a:cubicBezTo>
                    <a:pt x="1490" y="3998"/>
                    <a:pt x="2436" y="3900"/>
                    <a:pt x="3246" y="4710"/>
                  </a:cubicBezTo>
                  <a:cubicBezTo>
                    <a:pt x="3251" y="4715"/>
                    <a:pt x="3256" y="4720"/>
                    <a:pt x="3261" y="4725"/>
                  </a:cubicBezTo>
                  <a:cubicBezTo>
                    <a:pt x="3292" y="4760"/>
                    <a:pt x="3323" y="4793"/>
                    <a:pt x="3354" y="4825"/>
                  </a:cubicBezTo>
                  <a:cubicBezTo>
                    <a:pt x="3776" y="5302"/>
                    <a:pt x="3908" y="5811"/>
                    <a:pt x="3929" y="6218"/>
                  </a:cubicBezTo>
                  <a:lnTo>
                    <a:pt x="3929" y="6453"/>
                  </a:lnTo>
                  <a:cubicBezTo>
                    <a:pt x="3921" y="6613"/>
                    <a:pt x="3899" y="6748"/>
                    <a:pt x="3877" y="6844"/>
                  </a:cubicBezTo>
                  <a:cubicBezTo>
                    <a:pt x="3643" y="6896"/>
                    <a:pt x="3192" y="6954"/>
                    <a:pt x="2689" y="6797"/>
                  </a:cubicBezTo>
                  <a:cubicBezTo>
                    <a:pt x="2638" y="6777"/>
                    <a:pt x="2588" y="6760"/>
                    <a:pt x="2537" y="6743"/>
                  </a:cubicBezTo>
                  <a:cubicBezTo>
                    <a:pt x="2274" y="6639"/>
                    <a:pt x="2002" y="6473"/>
                    <a:pt x="1742" y="6214"/>
                  </a:cubicBezTo>
                  <a:cubicBezTo>
                    <a:pt x="941" y="5412"/>
                    <a:pt x="1025" y="4484"/>
                    <a:pt x="1114" y="4079"/>
                  </a:cubicBezTo>
                  <a:close/>
                  <a:moveTo>
                    <a:pt x="4284" y="774"/>
                  </a:moveTo>
                  <a:cubicBezTo>
                    <a:pt x="4633" y="997"/>
                    <a:pt x="5349" y="1593"/>
                    <a:pt x="5349" y="2728"/>
                  </a:cubicBezTo>
                  <a:cubicBezTo>
                    <a:pt x="5349" y="3402"/>
                    <a:pt x="5096" y="3886"/>
                    <a:pt x="4821" y="4213"/>
                  </a:cubicBezTo>
                  <a:cubicBezTo>
                    <a:pt x="4764" y="4270"/>
                    <a:pt x="4711" y="4328"/>
                    <a:pt x="4660" y="4386"/>
                  </a:cubicBezTo>
                  <a:cubicBezTo>
                    <a:pt x="4519" y="4523"/>
                    <a:pt x="4384" y="4621"/>
                    <a:pt x="4287" y="4683"/>
                  </a:cubicBezTo>
                  <a:cubicBezTo>
                    <a:pt x="4176" y="4612"/>
                    <a:pt x="4017" y="4495"/>
                    <a:pt x="3855" y="4326"/>
                  </a:cubicBezTo>
                  <a:cubicBezTo>
                    <a:pt x="3838" y="4308"/>
                    <a:pt x="3822" y="4290"/>
                    <a:pt x="3805" y="4272"/>
                  </a:cubicBezTo>
                  <a:cubicBezTo>
                    <a:pt x="3510" y="3945"/>
                    <a:pt x="3223" y="3442"/>
                    <a:pt x="3223" y="2728"/>
                  </a:cubicBezTo>
                  <a:cubicBezTo>
                    <a:pt x="3223" y="1578"/>
                    <a:pt x="3959" y="981"/>
                    <a:pt x="4284" y="774"/>
                  </a:cubicBezTo>
                  <a:close/>
                  <a:moveTo>
                    <a:pt x="7455" y="4079"/>
                  </a:moveTo>
                  <a:cubicBezTo>
                    <a:pt x="7543" y="4483"/>
                    <a:pt x="7628" y="5412"/>
                    <a:pt x="6826" y="6214"/>
                  </a:cubicBezTo>
                  <a:cubicBezTo>
                    <a:pt x="6567" y="6473"/>
                    <a:pt x="6295" y="6639"/>
                    <a:pt x="6032" y="6743"/>
                  </a:cubicBezTo>
                  <a:cubicBezTo>
                    <a:pt x="5981" y="6759"/>
                    <a:pt x="5930" y="6778"/>
                    <a:pt x="5878" y="6798"/>
                  </a:cubicBezTo>
                  <a:cubicBezTo>
                    <a:pt x="5375" y="6954"/>
                    <a:pt x="4924" y="6896"/>
                    <a:pt x="4691" y="6845"/>
                  </a:cubicBezTo>
                  <a:cubicBezTo>
                    <a:pt x="4665" y="6727"/>
                    <a:pt x="4638" y="6554"/>
                    <a:pt x="4637" y="6348"/>
                  </a:cubicBezTo>
                  <a:cubicBezTo>
                    <a:pt x="4637" y="6345"/>
                    <a:pt x="4637" y="6342"/>
                    <a:pt x="4637" y="6339"/>
                  </a:cubicBezTo>
                  <a:cubicBezTo>
                    <a:pt x="4636" y="5925"/>
                    <a:pt x="4743" y="5376"/>
                    <a:pt x="5182" y="4862"/>
                  </a:cubicBezTo>
                  <a:cubicBezTo>
                    <a:pt x="5234" y="4810"/>
                    <a:pt x="5286" y="4755"/>
                    <a:pt x="5338" y="4695"/>
                  </a:cubicBezTo>
                  <a:cubicBezTo>
                    <a:pt x="6147" y="3899"/>
                    <a:pt x="7080" y="3996"/>
                    <a:pt x="7455" y="4079"/>
                  </a:cubicBezTo>
                  <a:close/>
                  <a:moveTo>
                    <a:pt x="6826" y="9497"/>
                  </a:moveTo>
                  <a:cubicBezTo>
                    <a:pt x="6012" y="10311"/>
                    <a:pt x="5068" y="10212"/>
                    <a:pt x="4692" y="10128"/>
                  </a:cubicBezTo>
                  <a:cubicBezTo>
                    <a:pt x="4610" y="9753"/>
                    <a:pt x="4511" y="8805"/>
                    <a:pt x="5322" y="7993"/>
                  </a:cubicBezTo>
                  <a:cubicBezTo>
                    <a:pt x="5582" y="7734"/>
                    <a:pt x="5854" y="7567"/>
                    <a:pt x="6118" y="7463"/>
                  </a:cubicBezTo>
                  <a:cubicBezTo>
                    <a:pt x="6168" y="7447"/>
                    <a:pt x="6218" y="7430"/>
                    <a:pt x="6269" y="7410"/>
                  </a:cubicBezTo>
                  <a:cubicBezTo>
                    <a:pt x="6771" y="7253"/>
                    <a:pt x="7221" y="7310"/>
                    <a:pt x="7455" y="7362"/>
                  </a:cubicBezTo>
                  <a:cubicBezTo>
                    <a:pt x="7543" y="7767"/>
                    <a:pt x="7628" y="8695"/>
                    <a:pt x="6826" y="9497"/>
                  </a:cubicBezTo>
                  <a:close/>
                  <a:moveTo>
                    <a:pt x="487" y="6977"/>
                  </a:moveTo>
                  <a:cubicBezTo>
                    <a:pt x="395" y="7263"/>
                    <a:pt x="0" y="8752"/>
                    <a:pt x="1244" y="9996"/>
                  </a:cubicBezTo>
                  <a:cubicBezTo>
                    <a:pt x="1963" y="10716"/>
                    <a:pt x="2762" y="10888"/>
                    <a:pt x="3361" y="10888"/>
                  </a:cubicBezTo>
                  <a:cubicBezTo>
                    <a:pt x="3583" y="10888"/>
                    <a:pt x="3776" y="10864"/>
                    <a:pt x="3929" y="10836"/>
                  </a:cubicBezTo>
                  <a:lnTo>
                    <a:pt x="3929" y="13144"/>
                  </a:lnTo>
                  <a:cubicBezTo>
                    <a:pt x="3929" y="13339"/>
                    <a:pt x="4087" y="13497"/>
                    <a:pt x="4282" y="13497"/>
                  </a:cubicBezTo>
                  <a:cubicBezTo>
                    <a:pt x="4476" y="13497"/>
                    <a:pt x="4634" y="13339"/>
                    <a:pt x="4634" y="13144"/>
                  </a:cubicBezTo>
                  <a:lnTo>
                    <a:pt x="4634" y="10835"/>
                  </a:lnTo>
                  <a:cubicBezTo>
                    <a:pt x="4788" y="10864"/>
                    <a:pt x="4983" y="10888"/>
                    <a:pt x="5207" y="10888"/>
                  </a:cubicBezTo>
                  <a:cubicBezTo>
                    <a:pt x="5806" y="10888"/>
                    <a:pt x="6605" y="10716"/>
                    <a:pt x="7325" y="9996"/>
                  </a:cubicBezTo>
                  <a:cubicBezTo>
                    <a:pt x="8569" y="8752"/>
                    <a:pt x="8173" y="7263"/>
                    <a:pt x="8081" y="6977"/>
                  </a:cubicBezTo>
                  <a:cubicBezTo>
                    <a:pt x="8050" y="6871"/>
                    <a:pt x="7970" y="6784"/>
                    <a:pt x="7864" y="6745"/>
                  </a:cubicBezTo>
                  <a:cubicBezTo>
                    <a:pt x="7843" y="6737"/>
                    <a:pt x="7669" y="6676"/>
                    <a:pt x="7399" y="6636"/>
                  </a:cubicBezTo>
                  <a:cubicBezTo>
                    <a:pt x="8552" y="5408"/>
                    <a:pt x="8171" y="3974"/>
                    <a:pt x="8081" y="3694"/>
                  </a:cubicBezTo>
                  <a:cubicBezTo>
                    <a:pt x="8050" y="3587"/>
                    <a:pt x="7970" y="3501"/>
                    <a:pt x="7864" y="3462"/>
                  </a:cubicBezTo>
                  <a:cubicBezTo>
                    <a:pt x="7814" y="3443"/>
                    <a:pt x="6951" y="3139"/>
                    <a:pt x="5967" y="3481"/>
                  </a:cubicBezTo>
                  <a:cubicBezTo>
                    <a:pt x="6022" y="3253"/>
                    <a:pt x="6055" y="3003"/>
                    <a:pt x="6055" y="2728"/>
                  </a:cubicBezTo>
                  <a:cubicBezTo>
                    <a:pt x="6055" y="969"/>
                    <a:pt x="4723" y="196"/>
                    <a:pt x="4455" y="58"/>
                  </a:cubicBezTo>
                  <a:cubicBezTo>
                    <a:pt x="4358" y="5"/>
                    <a:pt x="4240" y="0"/>
                    <a:pt x="4137" y="48"/>
                  </a:cubicBezTo>
                  <a:cubicBezTo>
                    <a:pt x="4071" y="79"/>
                    <a:pt x="2517" y="822"/>
                    <a:pt x="2517" y="2728"/>
                  </a:cubicBezTo>
                  <a:cubicBezTo>
                    <a:pt x="2517" y="3003"/>
                    <a:pt x="2550" y="3255"/>
                    <a:pt x="2606" y="3483"/>
                  </a:cubicBezTo>
                  <a:cubicBezTo>
                    <a:pt x="1620" y="3138"/>
                    <a:pt x="754" y="3443"/>
                    <a:pt x="704" y="3462"/>
                  </a:cubicBezTo>
                  <a:cubicBezTo>
                    <a:pt x="598" y="3501"/>
                    <a:pt x="518" y="3587"/>
                    <a:pt x="487" y="3694"/>
                  </a:cubicBezTo>
                  <a:cubicBezTo>
                    <a:pt x="397" y="3974"/>
                    <a:pt x="16" y="5408"/>
                    <a:pt x="1170" y="6636"/>
                  </a:cubicBezTo>
                  <a:cubicBezTo>
                    <a:pt x="900" y="6676"/>
                    <a:pt x="726" y="6737"/>
                    <a:pt x="704" y="6745"/>
                  </a:cubicBezTo>
                  <a:cubicBezTo>
                    <a:pt x="598" y="6784"/>
                    <a:pt x="518" y="6871"/>
                    <a:pt x="487" y="69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1261" y="1620"/>
              <a:ext cx="1006" cy="1493"/>
            </a:xfrm>
            <a:custGeom>
              <a:avLst/>
              <a:gdLst>
                <a:gd name="T0" fmla="*/ 3485 w 11226"/>
                <a:gd name="T1" fmla="*/ 15758 h 16649"/>
                <a:gd name="T2" fmla="*/ 3485 w 11226"/>
                <a:gd name="T3" fmla="*/ 15758 h 16649"/>
                <a:gd name="T4" fmla="*/ 2587 w 11226"/>
                <a:gd name="T5" fmla="*/ 15758 h 16649"/>
                <a:gd name="T6" fmla="*/ 2401 w 11226"/>
                <a:gd name="T7" fmla="*/ 15309 h 16649"/>
                <a:gd name="T8" fmla="*/ 2587 w 11226"/>
                <a:gd name="T9" fmla="*/ 14860 h 16649"/>
                <a:gd name="T10" fmla="*/ 3036 w 11226"/>
                <a:gd name="T11" fmla="*/ 14674 h 16649"/>
                <a:gd name="T12" fmla="*/ 3485 w 11226"/>
                <a:gd name="T13" fmla="*/ 14860 h 16649"/>
                <a:gd name="T14" fmla="*/ 3671 w 11226"/>
                <a:gd name="T15" fmla="*/ 15309 h 16649"/>
                <a:gd name="T16" fmla="*/ 3485 w 11226"/>
                <a:gd name="T17" fmla="*/ 15758 h 16649"/>
                <a:gd name="T18" fmla="*/ 3036 w 11226"/>
                <a:gd name="T19" fmla="*/ 13968 h 16649"/>
                <a:gd name="T20" fmla="*/ 2435 w 11226"/>
                <a:gd name="T21" fmla="*/ 14110 h 16649"/>
                <a:gd name="T22" fmla="*/ 706 w 11226"/>
                <a:gd name="T23" fmla="*/ 9031 h 16649"/>
                <a:gd name="T24" fmla="*/ 9031 w 11226"/>
                <a:gd name="T25" fmla="*/ 706 h 16649"/>
                <a:gd name="T26" fmla="*/ 10767 w 11226"/>
                <a:gd name="T27" fmla="*/ 887 h 16649"/>
                <a:gd name="T28" fmla="*/ 11185 w 11226"/>
                <a:gd name="T29" fmla="*/ 615 h 16649"/>
                <a:gd name="T30" fmla="*/ 10913 w 11226"/>
                <a:gd name="T31" fmla="*/ 197 h 16649"/>
                <a:gd name="T32" fmla="*/ 9031 w 11226"/>
                <a:gd name="T33" fmla="*/ 0 h 16649"/>
                <a:gd name="T34" fmla="*/ 2645 w 11226"/>
                <a:gd name="T35" fmla="*/ 2645 h 16649"/>
                <a:gd name="T36" fmla="*/ 0 w 11226"/>
                <a:gd name="T37" fmla="*/ 9031 h 16649"/>
                <a:gd name="T38" fmla="*/ 1908 w 11226"/>
                <a:gd name="T39" fmla="*/ 14583 h 16649"/>
                <a:gd name="T40" fmla="*/ 1695 w 11226"/>
                <a:gd name="T41" fmla="*/ 15309 h 16649"/>
                <a:gd name="T42" fmla="*/ 2088 w 11226"/>
                <a:gd name="T43" fmla="*/ 16257 h 16649"/>
                <a:gd name="T44" fmla="*/ 3036 w 11226"/>
                <a:gd name="T45" fmla="*/ 16649 h 16649"/>
                <a:gd name="T46" fmla="*/ 3984 w 11226"/>
                <a:gd name="T47" fmla="*/ 16257 h 16649"/>
                <a:gd name="T48" fmla="*/ 4376 w 11226"/>
                <a:gd name="T49" fmla="*/ 15309 h 16649"/>
                <a:gd name="T50" fmla="*/ 3984 w 11226"/>
                <a:gd name="T51" fmla="*/ 14361 h 16649"/>
                <a:gd name="T52" fmla="*/ 3036 w 11226"/>
                <a:gd name="T53" fmla="*/ 13968 h 16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26" h="16649">
                  <a:moveTo>
                    <a:pt x="3485" y="15758"/>
                  </a:moveTo>
                  <a:lnTo>
                    <a:pt x="3485" y="15758"/>
                  </a:lnTo>
                  <a:cubicBezTo>
                    <a:pt x="3237" y="16005"/>
                    <a:pt x="2834" y="16005"/>
                    <a:pt x="2587" y="15758"/>
                  </a:cubicBezTo>
                  <a:cubicBezTo>
                    <a:pt x="2467" y="15638"/>
                    <a:pt x="2401" y="15478"/>
                    <a:pt x="2401" y="15309"/>
                  </a:cubicBezTo>
                  <a:cubicBezTo>
                    <a:pt x="2401" y="15139"/>
                    <a:pt x="2467" y="14980"/>
                    <a:pt x="2587" y="14860"/>
                  </a:cubicBezTo>
                  <a:cubicBezTo>
                    <a:pt x="2711" y="14736"/>
                    <a:pt x="2873" y="14674"/>
                    <a:pt x="3036" y="14674"/>
                  </a:cubicBezTo>
                  <a:cubicBezTo>
                    <a:pt x="3198" y="14674"/>
                    <a:pt x="3361" y="14736"/>
                    <a:pt x="3485" y="14860"/>
                  </a:cubicBezTo>
                  <a:cubicBezTo>
                    <a:pt x="3605" y="14980"/>
                    <a:pt x="3671" y="15139"/>
                    <a:pt x="3671" y="15309"/>
                  </a:cubicBezTo>
                  <a:cubicBezTo>
                    <a:pt x="3671" y="15478"/>
                    <a:pt x="3605" y="15638"/>
                    <a:pt x="3485" y="15758"/>
                  </a:cubicBezTo>
                  <a:close/>
                  <a:moveTo>
                    <a:pt x="3036" y="13968"/>
                  </a:moveTo>
                  <a:cubicBezTo>
                    <a:pt x="2823" y="13968"/>
                    <a:pt x="2619" y="14018"/>
                    <a:pt x="2435" y="14110"/>
                  </a:cubicBezTo>
                  <a:cubicBezTo>
                    <a:pt x="1318" y="12661"/>
                    <a:pt x="706" y="10868"/>
                    <a:pt x="706" y="9031"/>
                  </a:cubicBezTo>
                  <a:cubicBezTo>
                    <a:pt x="706" y="4440"/>
                    <a:pt x="4440" y="706"/>
                    <a:pt x="9031" y="706"/>
                  </a:cubicBezTo>
                  <a:cubicBezTo>
                    <a:pt x="9616" y="706"/>
                    <a:pt x="10200" y="767"/>
                    <a:pt x="10767" y="887"/>
                  </a:cubicBezTo>
                  <a:cubicBezTo>
                    <a:pt x="10958" y="927"/>
                    <a:pt x="11145" y="805"/>
                    <a:pt x="11185" y="615"/>
                  </a:cubicBezTo>
                  <a:cubicBezTo>
                    <a:pt x="11226" y="424"/>
                    <a:pt x="11104" y="237"/>
                    <a:pt x="10913" y="197"/>
                  </a:cubicBezTo>
                  <a:cubicBezTo>
                    <a:pt x="10298" y="66"/>
                    <a:pt x="9665" y="0"/>
                    <a:pt x="9031" y="0"/>
                  </a:cubicBezTo>
                  <a:cubicBezTo>
                    <a:pt x="6619" y="0"/>
                    <a:pt x="4351" y="939"/>
                    <a:pt x="2645" y="2645"/>
                  </a:cubicBezTo>
                  <a:cubicBezTo>
                    <a:pt x="939" y="4351"/>
                    <a:pt x="0" y="6619"/>
                    <a:pt x="0" y="9031"/>
                  </a:cubicBezTo>
                  <a:cubicBezTo>
                    <a:pt x="0" y="11041"/>
                    <a:pt x="676" y="13003"/>
                    <a:pt x="1908" y="14583"/>
                  </a:cubicBezTo>
                  <a:cubicBezTo>
                    <a:pt x="1770" y="14798"/>
                    <a:pt x="1695" y="15047"/>
                    <a:pt x="1695" y="15309"/>
                  </a:cubicBezTo>
                  <a:cubicBezTo>
                    <a:pt x="1695" y="15667"/>
                    <a:pt x="1835" y="16003"/>
                    <a:pt x="2088" y="16257"/>
                  </a:cubicBezTo>
                  <a:cubicBezTo>
                    <a:pt x="2341" y="16510"/>
                    <a:pt x="2678" y="16649"/>
                    <a:pt x="3036" y="16649"/>
                  </a:cubicBezTo>
                  <a:cubicBezTo>
                    <a:pt x="3394" y="16649"/>
                    <a:pt x="3730" y="16510"/>
                    <a:pt x="3984" y="16257"/>
                  </a:cubicBezTo>
                  <a:cubicBezTo>
                    <a:pt x="4237" y="16003"/>
                    <a:pt x="4376" y="15667"/>
                    <a:pt x="4376" y="15309"/>
                  </a:cubicBezTo>
                  <a:cubicBezTo>
                    <a:pt x="4376" y="14951"/>
                    <a:pt x="4237" y="14614"/>
                    <a:pt x="3984" y="14361"/>
                  </a:cubicBezTo>
                  <a:cubicBezTo>
                    <a:pt x="3730" y="14108"/>
                    <a:pt x="3394" y="13968"/>
                    <a:pt x="3036" y="139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899" y="1747"/>
              <a:ext cx="981" cy="1493"/>
            </a:xfrm>
            <a:custGeom>
              <a:avLst/>
              <a:gdLst>
                <a:gd name="T0" fmla="*/ 7461 w 10945"/>
                <a:gd name="T1" fmla="*/ 1789 h 16649"/>
                <a:gd name="T2" fmla="*/ 7461 w 10945"/>
                <a:gd name="T3" fmla="*/ 891 h 16649"/>
                <a:gd name="T4" fmla="*/ 7910 w 10945"/>
                <a:gd name="T5" fmla="*/ 705 h 16649"/>
                <a:gd name="T6" fmla="*/ 8359 w 10945"/>
                <a:gd name="T7" fmla="*/ 891 h 16649"/>
                <a:gd name="T8" fmla="*/ 8545 w 10945"/>
                <a:gd name="T9" fmla="*/ 1340 h 16649"/>
                <a:gd name="T10" fmla="*/ 8359 w 10945"/>
                <a:gd name="T11" fmla="*/ 1789 h 16649"/>
                <a:gd name="T12" fmla="*/ 8359 w 10945"/>
                <a:gd name="T13" fmla="*/ 1789 h 16649"/>
                <a:gd name="T14" fmla="*/ 7910 w 10945"/>
                <a:gd name="T15" fmla="*/ 1975 h 16649"/>
                <a:gd name="T16" fmla="*/ 7461 w 10945"/>
                <a:gd name="T17" fmla="*/ 1789 h 16649"/>
                <a:gd name="T18" fmla="*/ 9037 w 10945"/>
                <a:gd name="T19" fmla="*/ 2066 h 16649"/>
                <a:gd name="T20" fmla="*/ 9250 w 10945"/>
                <a:gd name="T21" fmla="*/ 1340 h 16649"/>
                <a:gd name="T22" fmla="*/ 8857 w 10945"/>
                <a:gd name="T23" fmla="*/ 393 h 16649"/>
                <a:gd name="T24" fmla="*/ 7910 w 10945"/>
                <a:gd name="T25" fmla="*/ 0 h 16649"/>
                <a:gd name="T26" fmla="*/ 6962 w 10945"/>
                <a:gd name="T27" fmla="*/ 393 h 16649"/>
                <a:gd name="T28" fmla="*/ 6569 w 10945"/>
                <a:gd name="T29" fmla="*/ 1340 h 16649"/>
                <a:gd name="T30" fmla="*/ 6962 w 10945"/>
                <a:gd name="T31" fmla="*/ 2288 h 16649"/>
                <a:gd name="T32" fmla="*/ 7910 w 10945"/>
                <a:gd name="T33" fmla="*/ 2681 h 16649"/>
                <a:gd name="T34" fmla="*/ 8511 w 10945"/>
                <a:gd name="T35" fmla="*/ 2539 h 16649"/>
                <a:gd name="T36" fmla="*/ 10240 w 10945"/>
                <a:gd name="T37" fmla="*/ 7618 h 16649"/>
                <a:gd name="T38" fmla="*/ 1914 w 10945"/>
                <a:gd name="T39" fmla="*/ 15944 h 16649"/>
                <a:gd name="T40" fmla="*/ 443 w 10945"/>
                <a:gd name="T41" fmla="*/ 15814 h 16649"/>
                <a:gd name="T42" fmla="*/ 34 w 10945"/>
                <a:gd name="T43" fmla="*/ 16100 h 16649"/>
                <a:gd name="T44" fmla="*/ 320 w 10945"/>
                <a:gd name="T45" fmla="*/ 16509 h 16649"/>
                <a:gd name="T46" fmla="*/ 1914 w 10945"/>
                <a:gd name="T47" fmla="*/ 16649 h 16649"/>
                <a:gd name="T48" fmla="*/ 8300 w 10945"/>
                <a:gd name="T49" fmla="*/ 14004 h 16649"/>
                <a:gd name="T50" fmla="*/ 10945 w 10945"/>
                <a:gd name="T51" fmla="*/ 7618 h 16649"/>
                <a:gd name="T52" fmla="*/ 9037 w 10945"/>
                <a:gd name="T53" fmla="*/ 2066 h 16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945" h="16649">
                  <a:moveTo>
                    <a:pt x="7461" y="1789"/>
                  </a:moveTo>
                  <a:cubicBezTo>
                    <a:pt x="7213" y="1542"/>
                    <a:pt x="7213" y="1139"/>
                    <a:pt x="7461" y="891"/>
                  </a:cubicBezTo>
                  <a:cubicBezTo>
                    <a:pt x="7580" y="772"/>
                    <a:pt x="7740" y="705"/>
                    <a:pt x="7910" y="705"/>
                  </a:cubicBezTo>
                  <a:cubicBezTo>
                    <a:pt x="8079" y="705"/>
                    <a:pt x="8239" y="772"/>
                    <a:pt x="8359" y="891"/>
                  </a:cubicBezTo>
                  <a:cubicBezTo>
                    <a:pt x="8479" y="1011"/>
                    <a:pt x="8545" y="1171"/>
                    <a:pt x="8545" y="1340"/>
                  </a:cubicBezTo>
                  <a:cubicBezTo>
                    <a:pt x="8545" y="1510"/>
                    <a:pt x="8478" y="1670"/>
                    <a:pt x="8359" y="1789"/>
                  </a:cubicBezTo>
                  <a:lnTo>
                    <a:pt x="8359" y="1789"/>
                  </a:lnTo>
                  <a:cubicBezTo>
                    <a:pt x="8239" y="1909"/>
                    <a:pt x="8079" y="1975"/>
                    <a:pt x="7910" y="1975"/>
                  </a:cubicBezTo>
                  <a:cubicBezTo>
                    <a:pt x="7740" y="1975"/>
                    <a:pt x="7580" y="1909"/>
                    <a:pt x="7461" y="1789"/>
                  </a:cubicBezTo>
                  <a:close/>
                  <a:moveTo>
                    <a:pt x="9037" y="2066"/>
                  </a:moveTo>
                  <a:cubicBezTo>
                    <a:pt x="9175" y="1852"/>
                    <a:pt x="9250" y="1602"/>
                    <a:pt x="9250" y="1340"/>
                  </a:cubicBezTo>
                  <a:cubicBezTo>
                    <a:pt x="9250" y="982"/>
                    <a:pt x="9111" y="646"/>
                    <a:pt x="8857" y="393"/>
                  </a:cubicBezTo>
                  <a:cubicBezTo>
                    <a:pt x="8604" y="139"/>
                    <a:pt x="8268" y="0"/>
                    <a:pt x="7910" y="0"/>
                  </a:cubicBezTo>
                  <a:cubicBezTo>
                    <a:pt x="7551" y="0"/>
                    <a:pt x="7215" y="139"/>
                    <a:pt x="6962" y="393"/>
                  </a:cubicBezTo>
                  <a:cubicBezTo>
                    <a:pt x="6708" y="646"/>
                    <a:pt x="6569" y="982"/>
                    <a:pt x="6569" y="1340"/>
                  </a:cubicBezTo>
                  <a:cubicBezTo>
                    <a:pt x="6569" y="1699"/>
                    <a:pt x="6708" y="2035"/>
                    <a:pt x="6962" y="2288"/>
                  </a:cubicBezTo>
                  <a:cubicBezTo>
                    <a:pt x="7215" y="2542"/>
                    <a:pt x="7551" y="2681"/>
                    <a:pt x="7910" y="2681"/>
                  </a:cubicBezTo>
                  <a:cubicBezTo>
                    <a:pt x="8122" y="2681"/>
                    <a:pt x="8326" y="2632"/>
                    <a:pt x="8511" y="2539"/>
                  </a:cubicBezTo>
                  <a:cubicBezTo>
                    <a:pt x="9627" y="3989"/>
                    <a:pt x="10240" y="5782"/>
                    <a:pt x="10240" y="7618"/>
                  </a:cubicBezTo>
                  <a:cubicBezTo>
                    <a:pt x="10240" y="12209"/>
                    <a:pt x="6505" y="15944"/>
                    <a:pt x="1914" y="15944"/>
                  </a:cubicBezTo>
                  <a:cubicBezTo>
                    <a:pt x="1420" y="15944"/>
                    <a:pt x="925" y="15900"/>
                    <a:pt x="443" y="15814"/>
                  </a:cubicBezTo>
                  <a:cubicBezTo>
                    <a:pt x="252" y="15780"/>
                    <a:pt x="68" y="15908"/>
                    <a:pt x="34" y="16100"/>
                  </a:cubicBezTo>
                  <a:cubicBezTo>
                    <a:pt x="0" y="16291"/>
                    <a:pt x="128" y="16475"/>
                    <a:pt x="320" y="16509"/>
                  </a:cubicBezTo>
                  <a:cubicBezTo>
                    <a:pt x="842" y="16602"/>
                    <a:pt x="1379" y="16649"/>
                    <a:pt x="1914" y="16649"/>
                  </a:cubicBezTo>
                  <a:cubicBezTo>
                    <a:pt x="4326" y="16649"/>
                    <a:pt x="6594" y="15710"/>
                    <a:pt x="8300" y="14004"/>
                  </a:cubicBezTo>
                  <a:cubicBezTo>
                    <a:pt x="10006" y="12298"/>
                    <a:pt x="10945" y="10030"/>
                    <a:pt x="10945" y="7618"/>
                  </a:cubicBezTo>
                  <a:cubicBezTo>
                    <a:pt x="10945" y="5608"/>
                    <a:pt x="10269" y="3646"/>
                    <a:pt x="9037" y="20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1745" y="3117"/>
              <a:ext cx="72" cy="67"/>
            </a:xfrm>
            <a:custGeom>
              <a:avLst/>
              <a:gdLst>
                <a:gd name="T0" fmla="*/ 533 w 805"/>
                <a:gd name="T1" fmla="*/ 74 h 755"/>
                <a:gd name="T2" fmla="*/ 400 w 805"/>
                <a:gd name="T3" fmla="*/ 400 h 755"/>
                <a:gd name="T4" fmla="*/ 532 w 805"/>
                <a:gd name="T5" fmla="*/ 73 h 755"/>
                <a:gd name="T6" fmla="*/ 73 w 805"/>
                <a:gd name="T7" fmla="*/ 268 h 755"/>
                <a:gd name="T8" fmla="*/ 268 w 805"/>
                <a:gd name="T9" fmla="*/ 727 h 755"/>
                <a:gd name="T10" fmla="*/ 279 w 805"/>
                <a:gd name="T11" fmla="*/ 732 h 755"/>
                <a:gd name="T12" fmla="*/ 405 w 805"/>
                <a:gd name="T13" fmla="*/ 755 h 755"/>
                <a:gd name="T14" fmla="*/ 736 w 805"/>
                <a:gd name="T15" fmla="*/ 529 h 755"/>
                <a:gd name="T16" fmla="*/ 533 w 805"/>
                <a:gd name="T17" fmla="*/ 74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5" h="755">
                  <a:moveTo>
                    <a:pt x="533" y="74"/>
                  </a:moveTo>
                  <a:lnTo>
                    <a:pt x="400" y="400"/>
                  </a:lnTo>
                  <a:lnTo>
                    <a:pt x="532" y="73"/>
                  </a:lnTo>
                  <a:cubicBezTo>
                    <a:pt x="352" y="0"/>
                    <a:pt x="146" y="87"/>
                    <a:pt x="73" y="268"/>
                  </a:cubicBezTo>
                  <a:cubicBezTo>
                    <a:pt x="0" y="449"/>
                    <a:pt x="87" y="654"/>
                    <a:pt x="268" y="727"/>
                  </a:cubicBezTo>
                  <a:lnTo>
                    <a:pt x="279" y="732"/>
                  </a:lnTo>
                  <a:cubicBezTo>
                    <a:pt x="320" y="748"/>
                    <a:pt x="363" y="755"/>
                    <a:pt x="405" y="755"/>
                  </a:cubicBezTo>
                  <a:cubicBezTo>
                    <a:pt x="548" y="755"/>
                    <a:pt x="682" y="669"/>
                    <a:pt x="736" y="529"/>
                  </a:cubicBezTo>
                  <a:cubicBezTo>
                    <a:pt x="805" y="347"/>
                    <a:pt x="715" y="143"/>
                    <a:pt x="533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2325" y="1672"/>
              <a:ext cx="73" cy="68"/>
            </a:xfrm>
            <a:custGeom>
              <a:avLst/>
              <a:gdLst>
                <a:gd name="T0" fmla="*/ 269 w 806"/>
                <a:gd name="T1" fmla="*/ 728 h 755"/>
                <a:gd name="T2" fmla="*/ 273 w 806"/>
                <a:gd name="T3" fmla="*/ 729 h 755"/>
                <a:gd name="T4" fmla="*/ 405 w 806"/>
                <a:gd name="T5" fmla="*/ 755 h 755"/>
                <a:gd name="T6" fmla="*/ 733 w 806"/>
                <a:gd name="T7" fmla="*/ 534 h 755"/>
                <a:gd name="T8" fmla="*/ 538 w 806"/>
                <a:gd name="T9" fmla="*/ 75 h 755"/>
                <a:gd name="T10" fmla="*/ 531 w 806"/>
                <a:gd name="T11" fmla="*/ 73 h 755"/>
                <a:gd name="T12" fmla="*/ 73 w 806"/>
                <a:gd name="T13" fmla="*/ 269 h 755"/>
                <a:gd name="T14" fmla="*/ 269 w 806"/>
                <a:gd name="T15" fmla="*/ 728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6" h="755">
                  <a:moveTo>
                    <a:pt x="269" y="728"/>
                  </a:moveTo>
                  <a:lnTo>
                    <a:pt x="273" y="729"/>
                  </a:lnTo>
                  <a:cubicBezTo>
                    <a:pt x="317" y="747"/>
                    <a:pt x="361" y="755"/>
                    <a:pt x="405" y="755"/>
                  </a:cubicBezTo>
                  <a:cubicBezTo>
                    <a:pt x="545" y="755"/>
                    <a:pt x="677" y="672"/>
                    <a:pt x="733" y="534"/>
                  </a:cubicBezTo>
                  <a:cubicBezTo>
                    <a:pt x="806" y="354"/>
                    <a:pt x="718" y="148"/>
                    <a:pt x="538" y="75"/>
                  </a:cubicBezTo>
                  <a:lnTo>
                    <a:pt x="531" y="73"/>
                  </a:lnTo>
                  <a:cubicBezTo>
                    <a:pt x="350" y="0"/>
                    <a:pt x="145" y="88"/>
                    <a:pt x="73" y="269"/>
                  </a:cubicBezTo>
                  <a:cubicBezTo>
                    <a:pt x="0" y="450"/>
                    <a:pt x="88" y="655"/>
                    <a:pt x="269" y="7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1795149" y="3324821"/>
            <a:ext cx="2772624" cy="890939"/>
          </a:xfrm>
        </p:spPr>
        <p:txBody>
          <a:bodyPr anchor="t"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1867" dirty="0">
                <a:solidFill>
                  <a:schemeClr val="tx1"/>
                </a:solidFill>
              </a:rPr>
              <a:t>Jumlah </a:t>
            </a:r>
            <a:r>
              <a:rPr lang="pt-BR" sz="1867" b="1" dirty="0">
                <a:solidFill>
                  <a:schemeClr val="tx1"/>
                </a:solidFill>
              </a:rPr>
              <a:t>Rumah Tangga Usaha Peternakan Sapi Potong</a:t>
            </a:r>
            <a:r>
              <a:rPr lang="pt-BR" sz="1867" dirty="0">
                <a:solidFill>
                  <a:schemeClr val="tx1"/>
                </a:solidFill>
              </a:rPr>
              <a:t> </a:t>
            </a:r>
            <a:r>
              <a:rPr lang="pt-BR" sz="1867" b="1" dirty="0">
                <a:solidFill>
                  <a:schemeClr val="tx1"/>
                </a:solidFill>
              </a:rPr>
              <a:t>2013</a:t>
            </a:r>
            <a:endParaRPr lang="en-US" sz="1867" b="1" dirty="0">
              <a:solidFill>
                <a:schemeClr val="tx1"/>
              </a:solidFill>
            </a:endParaRPr>
          </a:p>
        </p:txBody>
      </p:sp>
      <p:sp>
        <p:nvSpPr>
          <p:cNvPr id="27" name="Content Placeholder 1"/>
          <p:cNvSpPr txBox="1">
            <a:spLocks/>
          </p:cNvSpPr>
          <p:nvPr/>
        </p:nvSpPr>
        <p:spPr>
          <a:xfrm flipH="1">
            <a:off x="1736546" y="4141942"/>
            <a:ext cx="2889831" cy="574963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200" b="1" dirty="0" smtClean="0">
                <a:solidFill>
                  <a:srgbClr val="0CA5AA"/>
                </a:solidFill>
              </a:rPr>
              <a:t>817,62</a:t>
            </a:r>
            <a:r>
              <a:rPr lang="en-US" sz="3200" b="1" dirty="0" smtClean="0">
                <a:solidFill>
                  <a:srgbClr val="0CA5AA"/>
                </a:solidFill>
              </a:rPr>
              <a:t> </a:t>
            </a:r>
            <a:r>
              <a:rPr lang="id-ID" sz="3200" b="1" dirty="0" smtClean="0">
                <a:solidFill>
                  <a:srgbClr val="0CA5AA"/>
                </a:solidFill>
              </a:rPr>
              <a:t>ribu</a:t>
            </a:r>
            <a:r>
              <a:rPr lang="en-US" sz="3200" b="1" dirty="0" smtClean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ruta</a:t>
            </a:r>
            <a:endParaRPr lang="en-US" sz="3200" b="1" dirty="0">
              <a:solidFill>
                <a:srgbClr val="0CA5AA"/>
              </a:solidFill>
            </a:endParaRPr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1818794" y="5064690"/>
            <a:ext cx="2725335" cy="1000136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67" dirty="0"/>
              <a:t>Jumlah </a:t>
            </a:r>
            <a:r>
              <a:rPr lang="pt-BR" sz="1867" b="1" dirty="0"/>
              <a:t>Rumah Tangga Usaha Peternakan Sapi Potong 2018</a:t>
            </a:r>
            <a:endParaRPr lang="en-US" sz="1867" b="1" dirty="0"/>
          </a:p>
        </p:txBody>
      </p:sp>
      <p:sp>
        <p:nvSpPr>
          <p:cNvPr id="29" name="Content Placeholder 1"/>
          <p:cNvSpPr txBox="1">
            <a:spLocks/>
          </p:cNvSpPr>
          <p:nvPr/>
        </p:nvSpPr>
        <p:spPr>
          <a:xfrm flipH="1">
            <a:off x="1639884" y="6010235"/>
            <a:ext cx="3083155" cy="581785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200" b="1" dirty="0" smtClean="0">
                <a:solidFill>
                  <a:srgbClr val="0CA5AA"/>
                </a:solidFill>
              </a:rPr>
              <a:t>736</a:t>
            </a:r>
            <a:r>
              <a:rPr lang="en-US" sz="3200" b="1" dirty="0" smtClean="0">
                <a:solidFill>
                  <a:srgbClr val="0CA5AA"/>
                </a:solidFill>
              </a:rPr>
              <a:t>,</a:t>
            </a:r>
            <a:r>
              <a:rPr lang="id-ID" sz="3200" b="1" dirty="0" smtClean="0">
                <a:solidFill>
                  <a:srgbClr val="0CA5AA"/>
                </a:solidFill>
              </a:rPr>
              <a:t>55</a:t>
            </a:r>
            <a:r>
              <a:rPr lang="en-US" sz="3200" b="1" dirty="0" smtClean="0">
                <a:solidFill>
                  <a:srgbClr val="0CA5AA"/>
                </a:solidFill>
              </a:rPr>
              <a:t> </a:t>
            </a:r>
            <a:r>
              <a:rPr lang="id-ID" sz="3200" b="1" dirty="0" smtClean="0">
                <a:solidFill>
                  <a:srgbClr val="0CA5AA"/>
                </a:solidFill>
              </a:rPr>
              <a:t>ribu</a:t>
            </a:r>
            <a:r>
              <a:rPr lang="en-US" sz="3200" b="1" dirty="0" smtClean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ruta</a:t>
            </a:r>
            <a:endParaRPr lang="en-US" sz="3200" b="1" dirty="0">
              <a:solidFill>
                <a:srgbClr val="0CA5AA"/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294930" y="1879819"/>
            <a:ext cx="1748401" cy="1410329"/>
            <a:chOff x="817360" y="724509"/>
            <a:chExt cx="3534370" cy="2850961"/>
          </a:xfrm>
        </p:grpSpPr>
        <p:grpSp>
          <p:nvGrpSpPr>
            <p:cNvPr id="31" name="Group 72"/>
            <p:cNvGrpSpPr>
              <a:grpSpLocks noChangeAspect="1"/>
            </p:cNvGrpSpPr>
            <p:nvPr/>
          </p:nvGrpSpPr>
          <p:grpSpPr bwMode="auto">
            <a:xfrm>
              <a:off x="817360" y="2452519"/>
              <a:ext cx="3534370" cy="1122951"/>
              <a:chOff x="3558" y="1717"/>
              <a:chExt cx="2477" cy="787"/>
            </a:xfrm>
          </p:grpSpPr>
          <p:sp>
            <p:nvSpPr>
              <p:cNvPr id="76" name="Freeform 74"/>
              <p:cNvSpPr>
                <a:spLocks/>
              </p:cNvSpPr>
              <p:nvPr/>
            </p:nvSpPr>
            <p:spPr bwMode="auto">
              <a:xfrm>
                <a:off x="3558" y="1717"/>
                <a:ext cx="2477" cy="777"/>
              </a:xfrm>
              <a:custGeom>
                <a:avLst/>
                <a:gdLst>
                  <a:gd name="T0" fmla="*/ 10908 w 10908"/>
                  <a:gd name="T1" fmla="*/ 929 h 3420"/>
                  <a:gd name="T2" fmla="*/ 10908 w 10908"/>
                  <a:gd name="T3" fmla="*/ 3420 h 3420"/>
                  <a:gd name="T4" fmla="*/ 0 w 10908"/>
                  <a:gd name="T5" fmla="*/ 3420 h 3420"/>
                  <a:gd name="T6" fmla="*/ 0 w 10908"/>
                  <a:gd name="T7" fmla="*/ 929 h 3420"/>
                  <a:gd name="T8" fmla="*/ 10908 w 10908"/>
                  <a:gd name="T9" fmla="*/ 929 h 3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08" h="3420">
                    <a:moveTo>
                      <a:pt x="10908" y="929"/>
                    </a:moveTo>
                    <a:lnTo>
                      <a:pt x="10908" y="3420"/>
                    </a:lnTo>
                    <a:lnTo>
                      <a:pt x="0" y="3420"/>
                    </a:lnTo>
                    <a:lnTo>
                      <a:pt x="0" y="929"/>
                    </a:lnTo>
                    <a:cubicBezTo>
                      <a:pt x="2293" y="198"/>
                      <a:pt x="8660" y="0"/>
                      <a:pt x="10908" y="929"/>
                    </a:cubicBezTo>
                    <a:close/>
                  </a:path>
                </a:pathLst>
              </a:custGeom>
              <a:solidFill>
                <a:srgbClr val="72AF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75"/>
              <p:cNvSpPr>
                <a:spLocks/>
              </p:cNvSpPr>
              <p:nvPr/>
            </p:nvSpPr>
            <p:spPr bwMode="auto">
              <a:xfrm>
                <a:off x="3558" y="1988"/>
                <a:ext cx="2477" cy="516"/>
              </a:xfrm>
              <a:custGeom>
                <a:avLst/>
                <a:gdLst>
                  <a:gd name="T0" fmla="*/ 10908 w 10908"/>
                  <a:gd name="T1" fmla="*/ 985 h 2270"/>
                  <a:gd name="T2" fmla="*/ 10908 w 10908"/>
                  <a:gd name="T3" fmla="*/ 2270 h 2270"/>
                  <a:gd name="T4" fmla="*/ 0 w 10908"/>
                  <a:gd name="T5" fmla="*/ 2270 h 2270"/>
                  <a:gd name="T6" fmla="*/ 0 w 10908"/>
                  <a:gd name="T7" fmla="*/ 985 h 2270"/>
                  <a:gd name="T8" fmla="*/ 10908 w 10908"/>
                  <a:gd name="T9" fmla="*/ 985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08" h="2270">
                    <a:moveTo>
                      <a:pt x="10908" y="985"/>
                    </a:moveTo>
                    <a:lnTo>
                      <a:pt x="10908" y="2270"/>
                    </a:lnTo>
                    <a:cubicBezTo>
                      <a:pt x="7227" y="2270"/>
                      <a:pt x="3665" y="2270"/>
                      <a:pt x="0" y="2270"/>
                    </a:cubicBezTo>
                    <a:lnTo>
                      <a:pt x="0" y="985"/>
                    </a:lnTo>
                    <a:cubicBezTo>
                      <a:pt x="2293" y="210"/>
                      <a:pt x="8660" y="0"/>
                      <a:pt x="10908" y="985"/>
                    </a:cubicBezTo>
                    <a:close/>
                  </a:path>
                </a:pathLst>
              </a:custGeom>
              <a:solidFill>
                <a:srgbClr val="82C3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2" name="Group 46"/>
            <p:cNvGrpSpPr>
              <a:grpSpLocks noChangeAspect="1"/>
            </p:cNvGrpSpPr>
            <p:nvPr/>
          </p:nvGrpSpPr>
          <p:grpSpPr bwMode="auto">
            <a:xfrm>
              <a:off x="1405870" y="1348084"/>
              <a:ext cx="2832981" cy="2048125"/>
              <a:chOff x="3419" y="1095"/>
              <a:chExt cx="906" cy="655"/>
            </a:xfrm>
          </p:grpSpPr>
          <p:sp>
            <p:nvSpPr>
              <p:cNvPr id="55" name="Freeform 48"/>
              <p:cNvSpPr>
                <a:spLocks/>
              </p:cNvSpPr>
              <p:nvPr/>
            </p:nvSpPr>
            <p:spPr bwMode="auto">
              <a:xfrm>
                <a:off x="3533" y="1447"/>
                <a:ext cx="138" cy="284"/>
              </a:xfrm>
              <a:custGeom>
                <a:avLst/>
                <a:gdLst>
                  <a:gd name="T0" fmla="*/ 435 w 607"/>
                  <a:gd name="T1" fmla="*/ 0 h 1244"/>
                  <a:gd name="T2" fmla="*/ 388 w 607"/>
                  <a:gd name="T3" fmla="*/ 224 h 1244"/>
                  <a:gd name="T4" fmla="*/ 277 w 607"/>
                  <a:gd name="T5" fmla="*/ 431 h 1244"/>
                  <a:gd name="T6" fmla="*/ 361 w 607"/>
                  <a:gd name="T7" fmla="*/ 934 h 1244"/>
                  <a:gd name="T8" fmla="*/ 493 w 607"/>
                  <a:gd name="T9" fmla="*/ 1073 h 1244"/>
                  <a:gd name="T10" fmla="*/ 607 w 607"/>
                  <a:gd name="T11" fmla="*/ 1199 h 1244"/>
                  <a:gd name="T12" fmla="*/ 593 w 607"/>
                  <a:gd name="T13" fmla="*/ 1207 h 1244"/>
                  <a:gd name="T14" fmla="*/ 452 w 607"/>
                  <a:gd name="T15" fmla="*/ 1237 h 1244"/>
                  <a:gd name="T16" fmla="*/ 291 w 607"/>
                  <a:gd name="T17" fmla="*/ 1082 h 1244"/>
                  <a:gd name="T18" fmla="*/ 231 w 607"/>
                  <a:gd name="T19" fmla="*/ 1065 h 1244"/>
                  <a:gd name="T20" fmla="*/ 197 w 607"/>
                  <a:gd name="T21" fmla="*/ 851 h 1244"/>
                  <a:gd name="T22" fmla="*/ 64 w 607"/>
                  <a:gd name="T23" fmla="*/ 569 h 1244"/>
                  <a:gd name="T24" fmla="*/ 17 w 607"/>
                  <a:gd name="T25" fmla="*/ 460 h 1244"/>
                  <a:gd name="T26" fmla="*/ 20 w 607"/>
                  <a:gd name="T27" fmla="*/ 379 h 1244"/>
                  <a:gd name="T28" fmla="*/ 26 w 607"/>
                  <a:gd name="T29" fmla="*/ 307 h 1244"/>
                  <a:gd name="T30" fmla="*/ 0 w 607"/>
                  <a:gd name="T31" fmla="*/ 54 h 1244"/>
                  <a:gd name="T32" fmla="*/ 435 w 607"/>
                  <a:gd name="T33" fmla="*/ 0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7" h="1244">
                    <a:moveTo>
                      <a:pt x="435" y="0"/>
                    </a:moveTo>
                    <a:cubicBezTo>
                      <a:pt x="428" y="81"/>
                      <a:pt x="416" y="162"/>
                      <a:pt x="388" y="224"/>
                    </a:cubicBezTo>
                    <a:cubicBezTo>
                      <a:pt x="356" y="295"/>
                      <a:pt x="245" y="357"/>
                      <a:pt x="277" y="431"/>
                    </a:cubicBezTo>
                    <a:cubicBezTo>
                      <a:pt x="288" y="456"/>
                      <a:pt x="317" y="792"/>
                      <a:pt x="361" y="934"/>
                    </a:cubicBezTo>
                    <a:cubicBezTo>
                      <a:pt x="398" y="1053"/>
                      <a:pt x="384" y="1013"/>
                      <a:pt x="493" y="1073"/>
                    </a:cubicBezTo>
                    <a:cubicBezTo>
                      <a:pt x="516" y="1086"/>
                      <a:pt x="605" y="1169"/>
                      <a:pt x="607" y="1199"/>
                    </a:cubicBezTo>
                    <a:cubicBezTo>
                      <a:pt x="607" y="1206"/>
                      <a:pt x="606" y="1206"/>
                      <a:pt x="593" y="1207"/>
                    </a:cubicBezTo>
                    <a:cubicBezTo>
                      <a:pt x="602" y="1237"/>
                      <a:pt x="514" y="1244"/>
                      <a:pt x="452" y="1237"/>
                    </a:cubicBezTo>
                    <a:cubicBezTo>
                      <a:pt x="359" y="1227"/>
                      <a:pt x="328" y="1162"/>
                      <a:pt x="291" y="1082"/>
                    </a:cubicBezTo>
                    <a:cubicBezTo>
                      <a:pt x="248" y="1126"/>
                      <a:pt x="248" y="1130"/>
                      <a:pt x="231" y="1065"/>
                    </a:cubicBezTo>
                    <a:cubicBezTo>
                      <a:pt x="215" y="1005"/>
                      <a:pt x="209" y="893"/>
                      <a:pt x="197" y="851"/>
                    </a:cubicBezTo>
                    <a:cubicBezTo>
                      <a:pt x="171" y="762"/>
                      <a:pt x="111" y="660"/>
                      <a:pt x="64" y="569"/>
                    </a:cubicBezTo>
                    <a:cubicBezTo>
                      <a:pt x="47" y="533"/>
                      <a:pt x="26" y="489"/>
                      <a:pt x="17" y="460"/>
                    </a:cubicBezTo>
                    <a:cubicBezTo>
                      <a:pt x="10" y="433"/>
                      <a:pt x="14" y="409"/>
                      <a:pt x="20" y="379"/>
                    </a:cubicBezTo>
                    <a:cubicBezTo>
                      <a:pt x="26" y="349"/>
                      <a:pt x="24" y="329"/>
                      <a:pt x="26" y="307"/>
                    </a:cubicBezTo>
                    <a:cubicBezTo>
                      <a:pt x="35" y="240"/>
                      <a:pt x="27" y="194"/>
                      <a:pt x="0" y="54"/>
                    </a:cubicBezTo>
                    <a:lnTo>
                      <a:pt x="435" y="0"/>
                    </a:lnTo>
                    <a:close/>
                  </a:path>
                </a:pathLst>
              </a:custGeom>
              <a:solidFill>
                <a:srgbClr val="5421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0"/>
              <p:cNvSpPr>
                <a:spLocks/>
              </p:cNvSpPr>
              <p:nvPr/>
            </p:nvSpPr>
            <p:spPr bwMode="auto">
              <a:xfrm>
                <a:off x="3532" y="1427"/>
                <a:ext cx="226" cy="120"/>
              </a:xfrm>
              <a:custGeom>
                <a:avLst/>
                <a:gdLst>
                  <a:gd name="T0" fmla="*/ 992 w 992"/>
                  <a:gd name="T1" fmla="*/ 90 h 526"/>
                  <a:gd name="T2" fmla="*/ 851 w 992"/>
                  <a:gd name="T3" fmla="*/ 432 h 526"/>
                  <a:gd name="T4" fmla="*/ 360 w 992"/>
                  <a:gd name="T5" fmla="*/ 283 h 526"/>
                  <a:gd name="T6" fmla="*/ 79 w 992"/>
                  <a:gd name="T7" fmla="*/ 516 h 526"/>
                  <a:gd name="T8" fmla="*/ 0 w 992"/>
                  <a:gd name="T9" fmla="*/ 0 h 526"/>
                  <a:gd name="T10" fmla="*/ 992 w 992"/>
                  <a:gd name="T11" fmla="*/ 90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2" h="526">
                    <a:moveTo>
                      <a:pt x="992" y="90"/>
                    </a:moveTo>
                    <a:lnTo>
                      <a:pt x="851" y="432"/>
                    </a:lnTo>
                    <a:cubicBezTo>
                      <a:pt x="595" y="411"/>
                      <a:pt x="517" y="246"/>
                      <a:pt x="360" y="283"/>
                    </a:cubicBezTo>
                    <a:cubicBezTo>
                      <a:pt x="272" y="427"/>
                      <a:pt x="119" y="526"/>
                      <a:pt x="79" y="516"/>
                    </a:cubicBezTo>
                    <a:lnTo>
                      <a:pt x="0" y="0"/>
                    </a:lnTo>
                    <a:lnTo>
                      <a:pt x="992" y="90"/>
                    </a:ln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1"/>
              <p:cNvSpPr>
                <a:spLocks noEditPoints="1"/>
              </p:cNvSpPr>
              <p:nvPr/>
            </p:nvSpPr>
            <p:spPr bwMode="auto">
              <a:xfrm>
                <a:off x="3586" y="1692"/>
                <a:ext cx="85" cy="39"/>
              </a:xfrm>
              <a:custGeom>
                <a:avLst/>
                <a:gdLst>
                  <a:gd name="T0" fmla="*/ 260 w 373"/>
                  <a:gd name="T1" fmla="*/ 0 h 170"/>
                  <a:gd name="T2" fmla="*/ 373 w 373"/>
                  <a:gd name="T3" fmla="*/ 125 h 170"/>
                  <a:gd name="T4" fmla="*/ 359 w 373"/>
                  <a:gd name="T5" fmla="*/ 133 h 170"/>
                  <a:gd name="T6" fmla="*/ 218 w 373"/>
                  <a:gd name="T7" fmla="*/ 163 h 170"/>
                  <a:gd name="T8" fmla="*/ 80 w 373"/>
                  <a:gd name="T9" fmla="*/ 55 h 170"/>
                  <a:gd name="T10" fmla="*/ 158 w 373"/>
                  <a:gd name="T11" fmla="*/ 54 h 170"/>
                  <a:gd name="T12" fmla="*/ 260 w 373"/>
                  <a:gd name="T13" fmla="*/ 0 h 170"/>
                  <a:gd name="T14" fmla="*/ 50 w 373"/>
                  <a:gd name="T15" fmla="*/ 16 h 170"/>
                  <a:gd name="T16" fmla="*/ 50 w 373"/>
                  <a:gd name="T17" fmla="*/ 16 h 170"/>
                  <a:gd name="T18" fmla="*/ 0 w 373"/>
                  <a:gd name="T19" fmla="*/ 3 h 170"/>
                  <a:gd name="T20" fmla="*/ 50 w 373"/>
                  <a:gd name="T21" fmla="*/ 15 h 170"/>
                  <a:gd name="T22" fmla="*/ 50 w 373"/>
                  <a:gd name="T23" fmla="*/ 1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3" h="170">
                    <a:moveTo>
                      <a:pt x="260" y="0"/>
                    </a:moveTo>
                    <a:cubicBezTo>
                      <a:pt x="285" y="15"/>
                      <a:pt x="371" y="95"/>
                      <a:pt x="373" y="125"/>
                    </a:cubicBezTo>
                    <a:cubicBezTo>
                      <a:pt x="373" y="132"/>
                      <a:pt x="372" y="132"/>
                      <a:pt x="359" y="133"/>
                    </a:cubicBezTo>
                    <a:cubicBezTo>
                      <a:pt x="368" y="163"/>
                      <a:pt x="280" y="170"/>
                      <a:pt x="218" y="163"/>
                    </a:cubicBezTo>
                    <a:cubicBezTo>
                      <a:pt x="144" y="155"/>
                      <a:pt x="109" y="112"/>
                      <a:pt x="80" y="55"/>
                    </a:cubicBezTo>
                    <a:cubicBezTo>
                      <a:pt x="97" y="48"/>
                      <a:pt x="126" y="53"/>
                      <a:pt x="158" y="54"/>
                    </a:cubicBezTo>
                    <a:cubicBezTo>
                      <a:pt x="257" y="58"/>
                      <a:pt x="276" y="51"/>
                      <a:pt x="260" y="0"/>
                    </a:cubicBezTo>
                    <a:close/>
                    <a:moveTo>
                      <a:pt x="50" y="16"/>
                    </a:moveTo>
                    <a:lnTo>
                      <a:pt x="50" y="16"/>
                    </a:lnTo>
                    <a:cubicBezTo>
                      <a:pt x="16" y="49"/>
                      <a:pt x="13" y="52"/>
                      <a:pt x="0" y="3"/>
                    </a:cubicBezTo>
                    <a:cubicBezTo>
                      <a:pt x="16" y="9"/>
                      <a:pt x="31" y="13"/>
                      <a:pt x="50" y="15"/>
                    </a:cubicBezTo>
                    <a:lnTo>
                      <a:pt x="50" y="16"/>
                    </a:ln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2"/>
              <p:cNvSpPr>
                <a:spLocks/>
              </p:cNvSpPr>
              <p:nvPr/>
            </p:nvSpPr>
            <p:spPr bwMode="auto">
              <a:xfrm>
                <a:off x="3894" y="1435"/>
                <a:ext cx="131" cy="302"/>
              </a:xfrm>
              <a:custGeom>
                <a:avLst/>
                <a:gdLst>
                  <a:gd name="T0" fmla="*/ 510 w 576"/>
                  <a:gd name="T1" fmla="*/ 34 h 1319"/>
                  <a:gd name="T2" fmla="*/ 335 w 576"/>
                  <a:gd name="T3" fmla="*/ 396 h 1319"/>
                  <a:gd name="T4" fmla="*/ 278 w 576"/>
                  <a:gd name="T5" fmla="*/ 570 h 1319"/>
                  <a:gd name="T6" fmla="*/ 236 w 576"/>
                  <a:gd name="T7" fmla="*/ 775 h 1319"/>
                  <a:gd name="T8" fmla="*/ 246 w 576"/>
                  <a:gd name="T9" fmla="*/ 1091 h 1319"/>
                  <a:gd name="T10" fmla="*/ 283 w 576"/>
                  <a:gd name="T11" fmla="*/ 1152 h 1319"/>
                  <a:gd name="T12" fmla="*/ 372 w 576"/>
                  <a:gd name="T13" fmla="*/ 1213 h 1319"/>
                  <a:gd name="T14" fmla="*/ 393 w 576"/>
                  <a:gd name="T15" fmla="*/ 1283 h 1319"/>
                  <a:gd name="T16" fmla="*/ 343 w 576"/>
                  <a:gd name="T17" fmla="*/ 1309 h 1319"/>
                  <a:gd name="T18" fmla="*/ 133 w 576"/>
                  <a:gd name="T19" fmla="*/ 1189 h 1319"/>
                  <a:gd name="T20" fmla="*/ 81 w 576"/>
                  <a:gd name="T21" fmla="*/ 1124 h 1319"/>
                  <a:gd name="T22" fmla="*/ 106 w 576"/>
                  <a:gd name="T23" fmla="*/ 773 h 1319"/>
                  <a:gd name="T24" fmla="*/ 71 w 576"/>
                  <a:gd name="T25" fmla="*/ 541 h 1319"/>
                  <a:gd name="T26" fmla="*/ 45 w 576"/>
                  <a:gd name="T27" fmla="*/ 355 h 1319"/>
                  <a:gd name="T28" fmla="*/ 0 w 576"/>
                  <a:gd name="T29" fmla="*/ 2 h 1319"/>
                  <a:gd name="T30" fmla="*/ 510 w 576"/>
                  <a:gd name="T31" fmla="*/ 34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6" h="1319">
                    <a:moveTo>
                      <a:pt x="510" y="34"/>
                    </a:moveTo>
                    <a:cubicBezTo>
                      <a:pt x="405" y="174"/>
                      <a:pt x="576" y="174"/>
                      <a:pt x="335" y="396"/>
                    </a:cubicBezTo>
                    <a:cubicBezTo>
                      <a:pt x="304" y="425"/>
                      <a:pt x="297" y="479"/>
                      <a:pt x="278" y="570"/>
                    </a:cubicBezTo>
                    <a:cubicBezTo>
                      <a:pt x="270" y="662"/>
                      <a:pt x="267" y="689"/>
                      <a:pt x="236" y="775"/>
                    </a:cubicBezTo>
                    <a:cubicBezTo>
                      <a:pt x="227" y="893"/>
                      <a:pt x="230" y="1021"/>
                      <a:pt x="246" y="1091"/>
                    </a:cubicBezTo>
                    <a:cubicBezTo>
                      <a:pt x="254" y="1125"/>
                      <a:pt x="257" y="1136"/>
                      <a:pt x="283" y="1152"/>
                    </a:cubicBezTo>
                    <a:cubicBezTo>
                      <a:pt x="322" y="1176"/>
                      <a:pt x="336" y="1179"/>
                      <a:pt x="372" y="1213"/>
                    </a:cubicBezTo>
                    <a:cubicBezTo>
                      <a:pt x="399" y="1240"/>
                      <a:pt x="425" y="1272"/>
                      <a:pt x="393" y="1283"/>
                    </a:cubicBezTo>
                    <a:cubicBezTo>
                      <a:pt x="371" y="1310"/>
                      <a:pt x="378" y="1306"/>
                      <a:pt x="343" y="1309"/>
                    </a:cubicBezTo>
                    <a:cubicBezTo>
                      <a:pt x="225" y="1319"/>
                      <a:pt x="171" y="1300"/>
                      <a:pt x="133" y="1189"/>
                    </a:cubicBezTo>
                    <a:cubicBezTo>
                      <a:pt x="87" y="1205"/>
                      <a:pt x="74" y="1190"/>
                      <a:pt x="81" y="1124"/>
                    </a:cubicBezTo>
                    <a:cubicBezTo>
                      <a:pt x="95" y="1004"/>
                      <a:pt x="101" y="899"/>
                      <a:pt x="106" y="773"/>
                    </a:cubicBezTo>
                    <a:cubicBezTo>
                      <a:pt x="78" y="683"/>
                      <a:pt x="75" y="632"/>
                      <a:pt x="71" y="541"/>
                    </a:cubicBezTo>
                    <a:cubicBezTo>
                      <a:pt x="69" y="469"/>
                      <a:pt x="65" y="401"/>
                      <a:pt x="45" y="355"/>
                    </a:cubicBezTo>
                    <a:cubicBezTo>
                      <a:pt x="24" y="305"/>
                      <a:pt x="82" y="0"/>
                      <a:pt x="0" y="2"/>
                    </a:cubicBezTo>
                    <a:lnTo>
                      <a:pt x="510" y="34"/>
                    </a:lnTo>
                    <a:close/>
                  </a:path>
                </a:pathLst>
              </a:custGeom>
              <a:solidFill>
                <a:srgbClr val="54211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3"/>
              <p:cNvSpPr>
                <a:spLocks noEditPoints="1"/>
              </p:cNvSpPr>
              <p:nvPr/>
            </p:nvSpPr>
            <p:spPr bwMode="auto">
              <a:xfrm>
                <a:off x="3912" y="1699"/>
                <a:ext cx="79" cy="37"/>
              </a:xfrm>
              <a:custGeom>
                <a:avLst/>
                <a:gdLst>
                  <a:gd name="T0" fmla="*/ 252 w 346"/>
                  <a:gd name="T1" fmla="*/ 25 h 163"/>
                  <a:gd name="T2" fmla="*/ 293 w 346"/>
                  <a:gd name="T3" fmla="*/ 58 h 163"/>
                  <a:gd name="T4" fmla="*/ 314 w 346"/>
                  <a:gd name="T5" fmla="*/ 128 h 163"/>
                  <a:gd name="T6" fmla="*/ 264 w 346"/>
                  <a:gd name="T7" fmla="*/ 154 h 163"/>
                  <a:gd name="T8" fmla="*/ 66 w 346"/>
                  <a:gd name="T9" fmla="*/ 64 h 163"/>
                  <a:gd name="T10" fmla="*/ 143 w 346"/>
                  <a:gd name="T11" fmla="*/ 76 h 163"/>
                  <a:gd name="T12" fmla="*/ 252 w 346"/>
                  <a:gd name="T13" fmla="*/ 25 h 163"/>
                  <a:gd name="T14" fmla="*/ 47 w 346"/>
                  <a:gd name="T15" fmla="*/ 36 h 163"/>
                  <a:gd name="T16" fmla="*/ 47 w 346"/>
                  <a:gd name="T17" fmla="*/ 36 h 163"/>
                  <a:gd name="T18" fmla="*/ 0 w 346"/>
                  <a:gd name="T19" fmla="*/ 0 h 163"/>
                  <a:gd name="T20" fmla="*/ 45 w 346"/>
                  <a:gd name="T21" fmla="*/ 20 h 163"/>
                  <a:gd name="T22" fmla="*/ 47 w 346"/>
                  <a:gd name="T23" fmla="*/ 3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6" h="163">
                    <a:moveTo>
                      <a:pt x="252" y="25"/>
                    </a:moveTo>
                    <a:cubicBezTo>
                      <a:pt x="264" y="33"/>
                      <a:pt x="276" y="42"/>
                      <a:pt x="293" y="58"/>
                    </a:cubicBezTo>
                    <a:cubicBezTo>
                      <a:pt x="320" y="85"/>
                      <a:pt x="346" y="117"/>
                      <a:pt x="314" y="128"/>
                    </a:cubicBezTo>
                    <a:cubicBezTo>
                      <a:pt x="292" y="155"/>
                      <a:pt x="299" y="151"/>
                      <a:pt x="264" y="154"/>
                    </a:cubicBezTo>
                    <a:cubicBezTo>
                      <a:pt x="158" y="163"/>
                      <a:pt x="103" y="149"/>
                      <a:pt x="66" y="64"/>
                    </a:cubicBezTo>
                    <a:cubicBezTo>
                      <a:pt x="84" y="60"/>
                      <a:pt x="111" y="70"/>
                      <a:pt x="143" y="76"/>
                    </a:cubicBezTo>
                    <a:cubicBezTo>
                      <a:pt x="247" y="98"/>
                      <a:pt x="261" y="91"/>
                      <a:pt x="252" y="25"/>
                    </a:cubicBezTo>
                    <a:close/>
                    <a:moveTo>
                      <a:pt x="47" y="36"/>
                    </a:moveTo>
                    <a:lnTo>
                      <a:pt x="47" y="36"/>
                    </a:lnTo>
                    <a:cubicBezTo>
                      <a:pt x="14" y="46"/>
                      <a:pt x="1" y="37"/>
                      <a:pt x="0" y="0"/>
                    </a:cubicBezTo>
                    <a:cubicBezTo>
                      <a:pt x="14" y="8"/>
                      <a:pt x="28" y="15"/>
                      <a:pt x="45" y="20"/>
                    </a:cubicBezTo>
                    <a:lnTo>
                      <a:pt x="47" y="36"/>
                    </a:ln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4"/>
              <p:cNvSpPr>
                <a:spLocks/>
              </p:cNvSpPr>
              <p:nvPr/>
            </p:nvSpPr>
            <p:spPr bwMode="auto">
              <a:xfrm>
                <a:off x="3460" y="1161"/>
                <a:ext cx="738" cy="589"/>
              </a:xfrm>
              <a:custGeom>
                <a:avLst/>
                <a:gdLst>
                  <a:gd name="T0" fmla="*/ 2779 w 3235"/>
                  <a:gd name="T1" fmla="*/ 1141 h 2579"/>
                  <a:gd name="T2" fmla="*/ 2599 w 3235"/>
                  <a:gd name="T3" fmla="*/ 1530 h 2579"/>
                  <a:gd name="T4" fmla="*/ 2504 w 3235"/>
                  <a:gd name="T5" fmla="*/ 1630 h 2579"/>
                  <a:gd name="T6" fmla="*/ 2424 w 3235"/>
                  <a:gd name="T7" fmla="*/ 1650 h 2579"/>
                  <a:gd name="T8" fmla="*/ 2367 w 3235"/>
                  <a:gd name="T9" fmla="*/ 1823 h 2579"/>
                  <a:gd name="T10" fmla="*/ 2325 w 3235"/>
                  <a:gd name="T11" fmla="*/ 2029 h 2579"/>
                  <a:gd name="T12" fmla="*/ 2335 w 3235"/>
                  <a:gd name="T13" fmla="*/ 2344 h 2579"/>
                  <a:gd name="T14" fmla="*/ 2371 w 3235"/>
                  <a:gd name="T15" fmla="*/ 2405 h 2579"/>
                  <a:gd name="T16" fmla="*/ 2460 w 3235"/>
                  <a:gd name="T17" fmla="*/ 2467 h 2579"/>
                  <a:gd name="T18" fmla="*/ 2482 w 3235"/>
                  <a:gd name="T19" fmla="*/ 2536 h 2579"/>
                  <a:gd name="T20" fmla="*/ 2432 w 3235"/>
                  <a:gd name="T21" fmla="*/ 2562 h 2579"/>
                  <a:gd name="T22" fmla="*/ 2222 w 3235"/>
                  <a:gd name="T23" fmla="*/ 2442 h 2579"/>
                  <a:gd name="T24" fmla="*/ 2170 w 3235"/>
                  <a:gd name="T25" fmla="*/ 2377 h 2579"/>
                  <a:gd name="T26" fmla="*/ 2195 w 3235"/>
                  <a:gd name="T27" fmla="*/ 2027 h 2579"/>
                  <a:gd name="T28" fmla="*/ 2160 w 3235"/>
                  <a:gd name="T29" fmla="*/ 1794 h 2579"/>
                  <a:gd name="T30" fmla="*/ 2134 w 3235"/>
                  <a:gd name="T31" fmla="*/ 1608 h 2579"/>
                  <a:gd name="T32" fmla="*/ 1980 w 3235"/>
                  <a:gd name="T33" fmla="*/ 1532 h 2579"/>
                  <a:gd name="T34" fmla="*/ 1416 w 3235"/>
                  <a:gd name="T35" fmla="*/ 1642 h 2579"/>
                  <a:gd name="T36" fmla="*/ 996 w 3235"/>
                  <a:gd name="T37" fmla="*/ 1476 h 2579"/>
                  <a:gd name="T38" fmla="*/ 660 w 3235"/>
                  <a:gd name="T39" fmla="*/ 1371 h 2579"/>
                  <a:gd name="T40" fmla="*/ 519 w 3235"/>
                  <a:gd name="T41" fmla="*/ 1582 h 2579"/>
                  <a:gd name="T42" fmla="*/ 303 w 3235"/>
                  <a:gd name="T43" fmla="*/ 1772 h 2579"/>
                  <a:gd name="T44" fmla="*/ 178 w 3235"/>
                  <a:gd name="T45" fmla="*/ 2221 h 2579"/>
                  <a:gd name="T46" fmla="*/ 193 w 3235"/>
                  <a:gd name="T47" fmla="*/ 2361 h 2579"/>
                  <a:gd name="T48" fmla="*/ 257 w 3235"/>
                  <a:gd name="T49" fmla="*/ 2418 h 2579"/>
                  <a:gd name="T50" fmla="*/ 327 w 3235"/>
                  <a:gd name="T51" fmla="*/ 2542 h 2579"/>
                  <a:gd name="T52" fmla="*/ 310 w 3235"/>
                  <a:gd name="T53" fmla="*/ 2549 h 2579"/>
                  <a:gd name="T54" fmla="*/ 158 w 3235"/>
                  <a:gd name="T55" fmla="*/ 2563 h 2579"/>
                  <a:gd name="T56" fmla="*/ 62 w 3235"/>
                  <a:gd name="T57" fmla="*/ 2398 h 2579"/>
                  <a:gd name="T58" fmla="*/ 11 w 3235"/>
                  <a:gd name="T59" fmla="*/ 2331 h 2579"/>
                  <a:gd name="T60" fmla="*/ 44 w 3235"/>
                  <a:gd name="T61" fmla="*/ 2149 h 2579"/>
                  <a:gd name="T62" fmla="*/ 52 w 3235"/>
                  <a:gd name="T63" fmla="*/ 1881 h 2579"/>
                  <a:gd name="T64" fmla="*/ 51 w 3235"/>
                  <a:gd name="T65" fmla="*/ 1771 h 2579"/>
                  <a:gd name="T66" fmla="*/ 88 w 3235"/>
                  <a:gd name="T67" fmla="*/ 1693 h 2579"/>
                  <a:gd name="T68" fmla="*/ 124 w 3235"/>
                  <a:gd name="T69" fmla="*/ 1625 h 2579"/>
                  <a:gd name="T70" fmla="*/ 205 w 3235"/>
                  <a:gd name="T71" fmla="*/ 1379 h 2579"/>
                  <a:gd name="T72" fmla="*/ 69 w 3235"/>
                  <a:gd name="T73" fmla="*/ 888 h 2579"/>
                  <a:gd name="T74" fmla="*/ 121 w 3235"/>
                  <a:gd name="T75" fmla="*/ 443 h 2579"/>
                  <a:gd name="T76" fmla="*/ 872 w 3235"/>
                  <a:gd name="T77" fmla="*/ 316 h 2579"/>
                  <a:gd name="T78" fmla="*/ 1006 w 3235"/>
                  <a:gd name="T79" fmla="*/ 330 h 2579"/>
                  <a:gd name="T80" fmla="*/ 1851 w 3235"/>
                  <a:gd name="T81" fmla="*/ 340 h 2579"/>
                  <a:gd name="T82" fmla="*/ 2394 w 3235"/>
                  <a:gd name="T83" fmla="*/ 296 h 2579"/>
                  <a:gd name="T84" fmla="*/ 3155 w 3235"/>
                  <a:gd name="T85" fmla="*/ 0 h 2579"/>
                  <a:gd name="T86" fmla="*/ 3235 w 3235"/>
                  <a:gd name="T87" fmla="*/ 604 h 2579"/>
                  <a:gd name="T88" fmla="*/ 2900 w 3235"/>
                  <a:gd name="T89" fmla="*/ 999 h 2579"/>
                  <a:gd name="T90" fmla="*/ 2779 w 3235"/>
                  <a:gd name="T91" fmla="*/ 1141 h 2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235" h="2579">
                    <a:moveTo>
                      <a:pt x="2779" y="1141"/>
                    </a:moveTo>
                    <a:cubicBezTo>
                      <a:pt x="2726" y="1261"/>
                      <a:pt x="2676" y="1427"/>
                      <a:pt x="2599" y="1530"/>
                    </a:cubicBezTo>
                    <a:cubicBezTo>
                      <a:pt x="2568" y="1571"/>
                      <a:pt x="2539" y="1620"/>
                      <a:pt x="2504" y="1630"/>
                    </a:cubicBezTo>
                    <a:cubicBezTo>
                      <a:pt x="2468" y="1640"/>
                      <a:pt x="2441" y="1634"/>
                      <a:pt x="2424" y="1650"/>
                    </a:cubicBezTo>
                    <a:cubicBezTo>
                      <a:pt x="2393" y="1678"/>
                      <a:pt x="2386" y="1733"/>
                      <a:pt x="2367" y="1823"/>
                    </a:cubicBezTo>
                    <a:cubicBezTo>
                      <a:pt x="2358" y="1915"/>
                      <a:pt x="2356" y="1942"/>
                      <a:pt x="2325" y="2029"/>
                    </a:cubicBezTo>
                    <a:cubicBezTo>
                      <a:pt x="2315" y="2146"/>
                      <a:pt x="2319" y="2274"/>
                      <a:pt x="2335" y="2344"/>
                    </a:cubicBezTo>
                    <a:cubicBezTo>
                      <a:pt x="2342" y="2378"/>
                      <a:pt x="2346" y="2389"/>
                      <a:pt x="2371" y="2405"/>
                    </a:cubicBezTo>
                    <a:cubicBezTo>
                      <a:pt x="2410" y="2430"/>
                      <a:pt x="2425" y="2432"/>
                      <a:pt x="2460" y="2467"/>
                    </a:cubicBezTo>
                    <a:cubicBezTo>
                      <a:pt x="2487" y="2493"/>
                      <a:pt x="2514" y="2525"/>
                      <a:pt x="2482" y="2536"/>
                    </a:cubicBezTo>
                    <a:cubicBezTo>
                      <a:pt x="2460" y="2563"/>
                      <a:pt x="2467" y="2559"/>
                      <a:pt x="2432" y="2562"/>
                    </a:cubicBezTo>
                    <a:cubicBezTo>
                      <a:pt x="2314" y="2572"/>
                      <a:pt x="2260" y="2554"/>
                      <a:pt x="2222" y="2442"/>
                    </a:cubicBezTo>
                    <a:cubicBezTo>
                      <a:pt x="2175" y="2458"/>
                      <a:pt x="2162" y="2444"/>
                      <a:pt x="2170" y="2377"/>
                    </a:cubicBezTo>
                    <a:cubicBezTo>
                      <a:pt x="2184" y="2257"/>
                      <a:pt x="2189" y="2153"/>
                      <a:pt x="2195" y="2027"/>
                    </a:cubicBezTo>
                    <a:cubicBezTo>
                      <a:pt x="2167" y="1937"/>
                      <a:pt x="2164" y="1885"/>
                      <a:pt x="2160" y="1794"/>
                    </a:cubicBezTo>
                    <a:cubicBezTo>
                      <a:pt x="2157" y="1723"/>
                      <a:pt x="2153" y="1655"/>
                      <a:pt x="2134" y="1608"/>
                    </a:cubicBezTo>
                    <a:cubicBezTo>
                      <a:pt x="2113" y="1558"/>
                      <a:pt x="2062" y="1530"/>
                      <a:pt x="1980" y="1532"/>
                    </a:cubicBezTo>
                    <a:cubicBezTo>
                      <a:pt x="1808" y="1537"/>
                      <a:pt x="1613" y="1633"/>
                      <a:pt x="1416" y="1642"/>
                    </a:cubicBezTo>
                    <a:cubicBezTo>
                      <a:pt x="1166" y="1653"/>
                      <a:pt x="1075" y="1559"/>
                      <a:pt x="996" y="1476"/>
                    </a:cubicBezTo>
                    <a:cubicBezTo>
                      <a:pt x="919" y="1395"/>
                      <a:pt x="853" y="1324"/>
                      <a:pt x="660" y="1371"/>
                    </a:cubicBezTo>
                    <a:cubicBezTo>
                      <a:pt x="619" y="1448"/>
                      <a:pt x="573" y="1525"/>
                      <a:pt x="519" y="1582"/>
                    </a:cubicBezTo>
                    <a:cubicBezTo>
                      <a:pt x="457" y="1647"/>
                      <a:pt x="368" y="1705"/>
                      <a:pt x="303" y="1772"/>
                    </a:cubicBezTo>
                    <a:cubicBezTo>
                      <a:pt x="207" y="1872"/>
                      <a:pt x="182" y="2089"/>
                      <a:pt x="178" y="2221"/>
                    </a:cubicBezTo>
                    <a:cubicBezTo>
                      <a:pt x="177" y="2277"/>
                      <a:pt x="180" y="2315"/>
                      <a:pt x="193" y="2361"/>
                    </a:cubicBezTo>
                    <a:cubicBezTo>
                      <a:pt x="202" y="2392"/>
                      <a:pt x="231" y="2397"/>
                      <a:pt x="257" y="2418"/>
                    </a:cubicBezTo>
                    <a:cubicBezTo>
                      <a:pt x="275" y="2433"/>
                      <a:pt x="338" y="2513"/>
                      <a:pt x="327" y="2542"/>
                    </a:cubicBezTo>
                    <a:cubicBezTo>
                      <a:pt x="325" y="2549"/>
                      <a:pt x="323" y="2549"/>
                      <a:pt x="310" y="2549"/>
                    </a:cubicBezTo>
                    <a:cubicBezTo>
                      <a:pt x="307" y="2579"/>
                      <a:pt x="216" y="2576"/>
                      <a:pt x="158" y="2563"/>
                    </a:cubicBezTo>
                    <a:cubicBezTo>
                      <a:pt x="69" y="2544"/>
                      <a:pt x="65" y="2478"/>
                      <a:pt x="62" y="2398"/>
                    </a:cubicBezTo>
                    <a:cubicBezTo>
                      <a:pt x="0" y="2435"/>
                      <a:pt x="1" y="2395"/>
                      <a:pt x="11" y="2331"/>
                    </a:cubicBezTo>
                    <a:cubicBezTo>
                      <a:pt x="21" y="2272"/>
                      <a:pt x="39" y="2191"/>
                      <a:pt x="44" y="2149"/>
                    </a:cubicBezTo>
                    <a:cubicBezTo>
                      <a:pt x="56" y="2061"/>
                      <a:pt x="60" y="1973"/>
                      <a:pt x="52" y="1881"/>
                    </a:cubicBezTo>
                    <a:cubicBezTo>
                      <a:pt x="50" y="1845"/>
                      <a:pt x="47" y="1800"/>
                      <a:pt x="51" y="1771"/>
                    </a:cubicBezTo>
                    <a:cubicBezTo>
                      <a:pt x="56" y="1744"/>
                      <a:pt x="69" y="1722"/>
                      <a:pt x="88" y="1693"/>
                    </a:cubicBezTo>
                    <a:cubicBezTo>
                      <a:pt x="106" y="1666"/>
                      <a:pt x="113" y="1645"/>
                      <a:pt x="124" y="1625"/>
                    </a:cubicBezTo>
                    <a:cubicBezTo>
                      <a:pt x="161" y="1562"/>
                      <a:pt x="173" y="1516"/>
                      <a:pt x="205" y="1379"/>
                    </a:cubicBezTo>
                    <a:cubicBezTo>
                      <a:pt x="163" y="1225"/>
                      <a:pt x="97" y="1037"/>
                      <a:pt x="69" y="888"/>
                    </a:cubicBezTo>
                    <a:cubicBezTo>
                      <a:pt x="20" y="623"/>
                      <a:pt x="60" y="515"/>
                      <a:pt x="121" y="443"/>
                    </a:cubicBezTo>
                    <a:cubicBezTo>
                      <a:pt x="221" y="325"/>
                      <a:pt x="447" y="353"/>
                      <a:pt x="872" y="316"/>
                    </a:cubicBezTo>
                    <a:cubicBezTo>
                      <a:pt x="922" y="312"/>
                      <a:pt x="956" y="324"/>
                      <a:pt x="1006" y="330"/>
                    </a:cubicBezTo>
                    <a:cubicBezTo>
                      <a:pt x="1290" y="365"/>
                      <a:pt x="1558" y="355"/>
                      <a:pt x="1851" y="340"/>
                    </a:cubicBezTo>
                    <a:cubicBezTo>
                      <a:pt x="2098" y="293"/>
                      <a:pt x="2150" y="248"/>
                      <a:pt x="2394" y="296"/>
                    </a:cubicBezTo>
                    <a:cubicBezTo>
                      <a:pt x="2671" y="223"/>
                      <a:pt x="2838" y="105"/>
                      <a:pt x="3155" y="0"/>
                    </a:cubicBezTo>
                    <a:lnTo>
                      <a:pt x="3235" y="604"/>
                    </a:lnTo>
                    <a:cubicBezTo>
                      <a:pt x="3031" y="581"/>
                      <a:pt x="3004" y="854"/>
                      <a:pt x="2900" y="999"/>
                    </a:cubicBezTo>
                    <a:cubicBezTo>
                      <a:pt x="2861" y="1053"/>
                      <a:pt x="2798" y="1099"/>
                      <a:pt x="2779" y="1141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5"/>
              <p:cNvSpPr>
                <a:spLocks noEditPoints="1"/>
              </p:cNvSpPr>
              <p:nvPr/>
            </p:nvSpPr>
            <p:spPr bwMode="auto">
              <a:xfrm>
                <a:off x="3461" y="1703"/>
                <a:ext cx="573" cy="47"/>
              </a:xfrm>
              <a:custGeom>
                <a:avLst/>
                <a:gdLst>
                  <a:gd name="T0" fmla="*/ 2418 w 2509"/>
                  <a:gd name="T1" fmla="*/ 59 h 202"/>
                  <a:gd name="T2" fmla="*/ 2455 w 2509"/>
                  <a:gd name="T3" fmla="*/ 90 h 202"/>
                  <a:gd name="T4" fmla="*/ 2477 w 2509"/>
                  <a:gd name="T5" fmla="*/ 159 h 202"/>
                  <a:gd name="T6" fmla="*/ 2427 w 2509"/>
                  <a:gd name="T7" fmla="*/ 185 h 202"/>
                  <a:gd name="T8" fmla="*/ 2227 w 2509"/>
                  <a:gd name="T9" fmla="*/ 91 h 202"/>
                  <a:gd name="T10" fmla="*/ 2307 w 2509"/>
                  <a:gd name="T11" fmla="*/ 101 h 202"/>
                  <a:gd name="T12" fmla="*/ 2418 w 2509"/>
                  <a:gd name="T13" fmla="*/ 59 h 202"/>
                  <a:gd name="T14" fmla="*/ 2212 w 2509"/>
                  <a:gd name="T15" fmla="*/ 67 h 202"/>
                  <a:gd name="T16" fmla="*/ 2212 w 2509"/>
                  <a:gd name="T17" fmla="*/ 67 h 202"/>
                  <a:gd name="T18" fmla="*/ 2163 w 2509"/>
                  <a:gd name="T19" fmla="*/ 24 h 202"/>
                  <a:gd name="T20" fmla="*/ 2210 w 2509"/>
                  <a:gd name="T21" fmla="*/ 45 h 202"/>
                  <a:gd name="T22" fmla="*/ 2212 w 2509"/>
                  <a:gd name="T23" fmla="*/ 67 h 202"/>
                  <a:gd name="T24" fmla="*/ 261 w 2509"/>
                  <a:gd name="T25" fmla="*/ 50 h 202"/>
                  <a:gd name="T26" fmla="*/ 261 w 2509"/>
                  <a:gd name="T27" fmla="*/ 50 h 202"/>
                  <a:gd name="T28" fmla="*/ 322 w 2509"/>
                  <a:gd name="T29" fmla="*/ 165 h 202"/>
                  <a:gd name="T30" fmla="*/ 305 w 2509"/>
                  <a:gd name="T31" fmla="*/ 172 h 202"/>
                  <a:gd name="T32" fmla="*/ 153 w 2509"/>
                  <a:gd name="T33" fmla="*/ 186 h 202"/>
                  <a:gd name="T34" fmla="*/ 61 w 2509"/>
                  <a:gd name="T35" fmla="*/ 79 h 202"/>
                  <a:gd name="T36" fmla="*/ 148 w 2509"/>
                  <a:gd name="T37" fmla="*/ 90 h 202"/>
                  <a:gd name="T38" fmla="*/ 261 w 2509"/>
                  <a:gd name="T39" fmla="*/ 50 h 202"/>
                  <a:gd name="T40" fmla="*/ 49 w 2509"/>
                  <a:gd name="T41" fmla="*/ 26 h 202"/>
                  <a:gd name="T42" fmla="*/ 49 w 2509"/>
                  <a:gd name="T43" fmla="*/ 26 h 202"/>
                  <a:gd name="T44" fmla="*/ 1 w 2509"/>
                  <a:gd name="T45" fmla="*/ 0 h 202"/>
                  <a:gd name="T46" fmla="*/ 49 w 2509"/>
                  <a:gd name="T47" fmla="*/ 26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9" h="202">
                    <a:moveTo>
                      <a:pt x="2418" y="59"/>
                    </a:moveTo>
                    <a:cubicBezTo>
                      <a:pt x="2429" y="66"/>
                      <a:pt x="2440" y="75"/>
                      <a:pt x="2455" y="90"/>
                    </a:cubicBezTo>
                    <a:cubicBezTo>
                      <a:pt x="2482" y="116"/>
                      <a:pt x="2509" y="148"/>
                      <a:pt x="2477" y="159"/>
                    </a:cubicBezTo>
                    <a:cubicBezTo>
                      <a:pt x="2455" y="186"/>
                      <a:pt x="2462" y="182"/>
                      <a:pt x="2427" y="185"/>
                    </a:cubicBezTo>
                    <a:cubicBezTo>
                      <a:pt x="2318" y="195"/>
                      <a:pt x="2264" y="180"/>
                      <a:pt x="2227" y="91"/>
                    </a:cubicBezTo>
                    <a:cubicBezTo>
                      <a:pt x="2244" y="83"/>
                      <a:pt x="2274" y="94"/>
                      <a:pt x="2307" y="101"/>
                    </a:cubicBezTo>
                    <a:cubicBezTo>
                      <a:pt x="2407" y="122"/>
                      <a:pt x="2424" y="117"/>
                      <a:pt x="2418" y="59"/>
                    </a:cubicBezTo>
                    <a:close/>
                    <a:moveTo>
                      <a:pt x="2212" y="67"/>
                    </a:moveTo>
                    <a:lnTo>
                      <a:pt x="2212" y="67"/>
                    </a:lnTo>
                    <a:cubicBezTo>
                      <a:pt x="2175" y="78"/>
                      <a:pt x="2161" y="68"/>
                      <a:pt x="2163" y="24"/>
                    </a:cubicBezTo>
                    <a:cubicBezTo>
                      <a:pt x="2178" y="32"/>
                      <a:pt x="2192" y="39"/>
                      <a:pt x="2210" y="45"/>
                    </a:cubicBezTo>
                    <a:cubicBezTo>
                      <a:pt x="2210" y="45"/>
                      <a:pt x="2211" y="55"/>
                      <a:pt x="2212" y="67"/>
                    </a:cubicBezTo>
                    <a:close/>
                    <a:moveTo>
                      <a:pt x="261" y="50"/>
                    </a:moveTo>
                    <a:lnTo>
                      <a:pt x="261" y="50"/>
                    </a:lnTo>
                    <a:cubicBezTo>
                      <a:pt x="285" y="76"/>
                      <a:pt x="332" y="140"/>
                      <a:pt x="322" y="165"/>
                    </a:cubicBezTo>
                    <a:cubicBezTo>
                      <a:pt x="320" y="172"/>
                      <a:pt x="318" y="172"/>
                      <a:pt x="305" y="172"/>
                    </a:cubicBezTo>
                    <a:cubicBezTo>
                      <a:pt x="302" y="202"/>
                      <a:pt x="211" y="199"/>
                      <a:pt x="153" y="186"/>
                    </a:cubicBezTo>
                    <a:cubicBezTo>
                      <a:pt x="86" y="172"/>
                      <a:pt x="68" y="132"/>
                      <a:pt x="61" y="79"/>
                    </a:cubicBezTo>
                    <a:cubicBezTo>
                      <a:pt x="78" y="64"/>
                      <a:pt x="110" y="79"/>
                      <a:pt x="148" y="90"/>
                    </a:cubicBezTo>
                    <a:cubicBezTo>
                      <a:pt x="249" y="117"/>
                      <a:pt x="265" y="112"/>
                      <a:pt x="261" y="50"/>
                    </a:cubicBezTo>
                    <a:close/>
                    <a:moveTo>
                      <a:pt x="49" y="26"/>
                    </a:moveTo>
                    <a:lnTo>
                      <a:pt x="49" y="26"/>
                    </a:lnTo>
                    <a:cubicBezTo>
                      <a:pt x="10" y="46"/>
                      <a:pt x="0" y="32"/>
                      <a:pt x="1" y="0"/>
                    </a:cubicBezTo>
                    <a:cubicBezTo>
                      <a:pt x="16" y="10"/>
                      <a:pt x="30" y="18"/>
                      <a:pt x="49" y="26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56"/>
              <p:cNvSpPr>
                <a:spLocks/>
              </p:cNvSpPr>
              <p:nvPr/>
            </p:nvSpPr>
            <p:spPr bwMode="auto">
              <a:xfrm>
                <a:off x="4158" y="1146"/>
                <a:ext cx="161" cy="195"/>
              </a:xfrm>
              <a:custGeom>
                <a:avLst/>
                <a:gdLst>
                  <a:gd name="T0" fmla="*/ 386 w 706"/>
                  <a:gd name="T1" fmla="*/ 742 h 856"/>
                  <a:gd name="T2" fmla="*/ 622 w 706"/>
                  <a:gd name="T3" fmla="*/ 806 h 856"/>
                  <a:gd name="T4" fmla="*/ 610 w 706"/>
                  <a:gd name="T5" fmla="*/ 606 h 856"/>
                  <a:gd name="T6" fmla="*/ 526 w 706"/>
                  <a:gd name="T7" fmla="*/ 467 h 856"/>
                  <a:gd name="T8" fmla="*/ 476 w 706"/>
                  <a:gd name="T9" fmla="*/ 252 h 856"/>
                  <a:gd name="T10" fmla="*/ 401 w 706"/>
                  <a:gd name="T11" fmla="*/ 168 h 856"/>
                  <a:gd name="T12" fmla="*/ 56 w 706"/>
                  <a:gd name="T13" fmla="*/ 295 h 856"/>
                  <a:gd name="T14" fmla="*/ 3 w 706"/>
                  <a:gd name="T15" fmla="*/ 554 h 856"/>
                  <a:gd name="T16" fmla="*/ 144 w 706"/>
                  <a:gd name="T17" fmla="*/ 692 h 856"/>
                  <a:gd name="T18" fmla="*/ 386 w 706"/>
                  <a:gd name="T19" fmla="*/ 742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6" h="856">
                    <a:moveTo>
                      <a:pt x="386" y="742"/>
                    </a:moveTo>
                    <a:cubicBezTo>
                      <a:pt x="489" y="788"/>
                      <a:pt x="566" y="856"/>
                      <a:pt x="622" y="806"/>
                    </a:cubicBezTo>
                    <a:cubicBezTo>
                      <a:pt x="706" y="730"/>
                      <a:pt x="696" y="658"/>
                      <a:pt x="610" y="606"/>
                    </a:cubicBezTo>
                    <a:cubicBezTo>
                      <a:pt x="583" y="561"/>
                      <a:pt x="550" y="511"/>
                      <a:pt x="526" y="467"/>
                    </a:cubicBezTo>
                    <a:cubicBezTo>
                      <a:pt x="467" y="360"/>
                      <a:pt x="515" y="321"/>
                      <a:pt x="476" y="252"/>
                    </a:cubicBezTo>
                    <a:cubicBezTo>
                      <a:pt x="452" y="208"/>
                      <a:pt x="428" y="202"/>
                      <a:pt x="401" y="168"/>
                    </a:cubicBezTo>
                    <a:cubicBezTo>
                      <a:pt x="273" y="0"/>
                      <a:pt x="78" y="7"/>
                      <a:pt x="56" y="295"/>
                    </a:cubicBezTo>
                    <a:cubicBezTo>
                      <a:pt x="52" y="356"/>
                      <a:pt x="0" y="510"/>
                      <a:pt x="3" y="554"/>
                    </a:cubicBezTo>
                    <a:cubicBezTo>
                      <a:pt x="8" y="637"/>
                      <a:pt x="49" y="678"/>
                      <a:pt x="144" y="692"/>
                    </a:cubicBezTo>
                    <a:cubicBezTo>
                      <a:pt x="224" y="704"/>
                      <a:pt x="317" y="740"/>
                      <a:pt x="386" y="742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57"/>
              <p:cNvSpPr>
                <a:spLocks/>
              </p:cNvSpPr>
              <p:nvPr/>
            </p:nvSpPr>
            <p:spPr bwMode="auto">
              <a:xfrm>
                <a:off x="4211" y="1120"/>
                <a:ext cx="96" cy="86"/>
              </a:xfrm>
              <a:custGeom>
                <a:avLst/>
                <a:gdLst>
                  <a:gd name="T0" fmla="*/ 276 w 421"/>
                  <a:gd name="T1" fmla="*/ 0 h 378"/>
                  <a:gd name="T2" fmla="*/ 163 w 421"/>
                  <a:gd name="T3" fmla="*/ 137 h 378"/>
                  <a:gd name="T4" fmla="*/ 106 w 421"/>
                  <a:gd name="T5" fmla="*/ 354 h 378"/>
                  <a:gd name="T6" fmla="*/ 225 w 421"/>
                  <a:gd name="T7" fmla="*/ 317 h 378"/>
                  <a:gd name="T8" fmla="*/ 248 w 421"/>
                  <a:gd name="T9" fmla="*/ 212 h 378"/>
                  <a:gd name="T10" fmla="*/ 276 w 421"/>
                  <a:gd name="T11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378">
                    <a:moveTo>
                      <a:pt x="276" y="0"/>
                    </a:moveTo>
                    <a:cubicBezTo>
                      <a:pt x="336" y="112"/>
                      <a:pt x="251" y="111"/>
                      <a:pt x="163" y="137"/>
                    </a:cubicBezTo>
                    <a:cubicBezTo>
                      <a:pt x="0" y="184"/>
                      <a:pt x="40" y="277"/>
                      <a:pt x="106" y="354"/>
                    </a:cubicBezTo>
                    <a:cubicBezTo>
                      <a:pt x="133" y="378"/>
                      <a:pt x="224" y="351"/>
                      <a:pt x="225" y="317"/>
                    </a:cubicBezTo>
                    <a:cubicBezTo>
                      <a:pt x="174" y="255"/>
                      <a:pt x="149" y="240"/>
                      <a:pt x="248" y="212"/>
                    </a:cubicBezTo>
                    <a:cubicBezTo>
                      <a:pt x="327" y="189"/>
                      <a:pt x="421" y="106"/>
                      <a:pt x="276" y="0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58"/>
              <p:cNvSpPr>
                <a:spLocks/>
              </p:cNvSpPr>
              <p:nvPr/>
            </p:nvSpPr>
            <p:spPr bwMode="auto">
              <a:xfrm>
                <a:off x="4164" y="1143"/>
                <a:ext cx="161" cy="193"/>
              </a:xfrm>
              <a:custGeom>
                <a:avLst/>
                <a:gdLst>
                  <a:gd name="T0" fmla="*/ 386 w 706"/>
                  <a:gd name="T1" fmla="*/ 767 h 846"/>
                  <a:gd name="T2" fmla="*/ 621 w 706"/>
                  <a:gd name="T3" fmla="*/ 796 h 846"/>
                  <a:gd name="T4" fmla="*/ 609 w 706"/>
                  <a:gd name="T5" fmla="*/ 596 h 846"/>
                  <a:gd name="T6" fmla="*/ 525 w 706"/>
                  <a:gd name="T7" fmla="*/ 457 h 846"/>
                  <a:gd name="T8" fmla="*/ 476 w 706"/>
                  <a:gd name="T9" fmla="*/ 241 h 846"/>
                  <a:gd name="T10" fmla="*/ 401 w 706"/>
                  <a:gd name="T11" fmla="*/ 157 h 846"/>
                  <a:gd name="T12" fmla="*/ 319 w 706"/>
                  <a:gd name="T13" fmla="*/ 7 h 846"/>
                  <a:gd name="T14" fmla="*/ 185 w 706"/>
                  <a:gd name="T15" fmla="*/ 38 h 846"/>
                  <a:gd name="T16" fmla="*/ 58 w 706"/>
                  <a:gd name="T17" fmla="*/ 90 h 846"/>
                  <a:gd name="T18" fmla="*/ 20 w 706"/>
                  <a:gd name="T19" fmla="*/ 379 h 846"/>
                  <a:gd name="T20" fmla="*/ 2 w 706"/>
                  <a:gd name="T21" fmla="*/ 544 h 846"/>
                  <a:gd name="T22" fmla="*/ 135 w 706"/>
                  <a:gd name="T23" fmla="*/ 697 h 846"/>
                  <a:gd name="T24" fmla="*/ 386 w 706"/>
                  <a:gd name="T25" fmla="*/ 767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6" h="846">
                    <a:moveTo>
                      <a:pt x="386" y="767"/>
                    </a:moveTo>
                    <a:cubicBezTo>
                      <a:pt x="488" y="814"/>
                      <a:pt x="565" y="846"/>
                      <a:pt x="621" y="796"/>
                    </a:cubicBezTo>
                    <a:cubicBezTo>
                      <a:pt x="706" y="719"/>
                      <a:pt x="696" y="648"/>
                      <a:pt x="609" y="596"/>
                    </a:cubicBezTo>
                    <a:cubicBezTo>
                      <a:pt x="583" y="551"/>
                      <a:pt x="549" y="501"/>
                      <a:pt x="525" y="457"/>
                    </a:cubicBezTo>
                    <a:cubicBezTo>
                      <a:pt x="466" y="350"/>
                      <a:pt x="514" y="311"/>
                      <a:pt x="476" y="241"/>
                    </a:cubicBezTo>
                    <a:cubicBezTo>
                      <a:pt x="451" y="197"/>
                      <a:pt x="422" y="195"/>
                      <a:pt x="401" y="157"/>
                    </a:cubicBezTo>
                    <a:cubicBezTo>
                      <a:pt x="356" y="77"/>
                      <a:pt x="346" y="17"/>
                      <a:pt x="319" y="7"/>
                    </a:cubicBezTo>
                    <a:cubicBezTo>
                      <a:pt x="301" y="0"/>
                      <a:pt x="259" y="4"/>
                      <a:pt x="185" y="38"/>
                    </a:cubicBezTo>
                    <a:cubicBezTo>
                      <a:pt x="150" y="55"/>
                      <a:pt x="64" y="74"/>
                      <a:pt x="58" y="90"/>
                    </a:cubicBezTo>
                    <a:cubicBezTo>
                      <a:pt x="26" y="169"/>
                      <a:pt x="27" y="279"/>
                      <a:pt x="20" y="379"/>
                    </a:cubicBezTo>
                    <a:cubicBezTo>
                      <a:pt x="15" y="440"/>
                      <a:pt x="0" y="500"/>
                      <a:pt x="2" y="544"/>
                    </a:cubicBezTo>
                    <a:cubicBezTo>
                      <a:pt x="8" y="627"/>
                      <a:pt x="45" y="660"/>
                      <a:pt x="135" y="697"/>
                    </a:cubicBezTo>
                    <a:cubicBezTo>
                      <a:pt x="200" y="723"/>
                      <a:pt x="316" y="765"/>
                      <a:pt x="386" y="767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59"/>
              <p:cNvSpPr>
                <a:spLocks/>
              </p:cNvSpPr>
              <p:nvPr/>
            </p:nvSpPr>
            <p:spPr bwMode="auto">
              <a:xfrm>
                <a:off x="4265" y="1278"/>
                <a:ext cx="58" cy="53"/>
              </a:xfrm>
              <a:custGeom>
                <a:avLst/>
                <a:gdLst>
                  <a:gd name="T0" fmla="*/ 50 w 251"/>
                  <a:gd name="T1" fmla="*/ 220 h 235"/>
                  <a:gd name="T2" fmla="*/ 177 w 251"/>
                  <a:gd name="T3" fmla="*/ 205 h 235"/>
                  <a:gd name="T4" fmla="*/ 216 w 251"/>
                  <a:gd name="T5" fmla="*/ 48 h 235"/>
                  <a:gd name="T6" fmla="*/ 165 w 251"/>
                  <a:gd name="T7" fmla="*/ 8 h 235"/>
                  <a:gd name="T8" fmla="*/ 24 w 251"/>
                  <a:gd name="T9" fmla="*/ 93 h 235"/>
                  <a:gd name="T10" fmla="*/ 50 w 251"/>
                  <a:gd name="T11" fmla="*/ 220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1" h="235">
                    <a:moveTo>
                      <a:pt x="50" y="220"/>
                    </a:moveTo>
                    <a:cubicBezTo>
                      <a:pt x="101" y="235"/>
                      <a:pt x="143" y="235"/>
                      <a:pt x="177" y="205"/>
                    </a:cubicBezTo>
                    <a:cubicBezTo>
                      <a:pt x="240" y="148"/>
                      <a:pt x="251" y="94"/>
                      <a:pt x="216" y="48"/>
                    </a:cubicBezTo>
                    <a:cubicBezTo>
                      <a:pt x="206" y="36"/>
                      <a:pt x="179" y="10"/>
                      <a:pt x="165" y="8"/>
                    </a:cubicBezTo>
                    <a:cubicBezTo>
                      <a:pt x="119" y="0"/>
                      <a:pt x="51" y="16"/>
                      <a:pt x="24" y="93"/>
                    </a:cubicBezTo>
                    <a:cubicBezTo>
                      <a:pt x="11" y="128"/>
                      <a:pt x="0" y="184"/>
                      <a:pt x="50" y="220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0"/>
              <p:cNvSpPr>
                <a:spLocks/>
              </p:cNvSpPr>
              <p:nvPr/>
            </p:nvSpPr>
            <p:spPr bwMode="auto">
              <a:xfrm>
                <a:off x="4176" y="1095"/>
                <a:ext cx="96" cy="86"/>
              </a:xfrm>
              <a:custGeom>
                <a:avLst/>
                <a:gdLst>
                  <a:gd name="T0" fmla="*/ 276 w 421"/>
                  <a:gd name="T1" fmla="*/ 0 h 377"/>
                  <a:gd name="T2" fmla="*/ 163 w 421"/>
                  <a:gd name="T3" fmla="*/ 137 h 377"/>
                  <a:gd name="T4" fmla="*/ 105 w 421"/>
                  <a:gd name="T5" fmla="*/ 354 h 377"/>
                  <a:gd name="T6" fmla="*/ 225 w 421"/>
                  <a:gd name="T7" fmla="*/ 317 h 377"/>
                  <a:gd name="T8" fmla="*/ 247 w 421"/>
                  <a:gd name="T9" fmla="*/ 212 h 377"/>
                  <a:gd name="T10" fmla="*/ 276 w 421"/>
                  <a:gd name="T11" fmla="*/ 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1" h="377">
                    <a:moveTo>
                      <a:pt x="276" y="0"/>
                    </a:moveTo>
                    <a:cubicBezTo>
                      <a:pt x="336" y="112"/>
                      <a:pt x="251" y="111"/>
                      <a:pt x="163" y="137"/>
                    </a:cubicBezTo>
                    <a:cubicBezTo>
                      <a:pt x="0" y="184"/>
                      <a:pt x="40" y="277"/>
                      <a:pt x="105" y="354"/>
                    </a:cubicBezTo>
                    <a:cubicBezTo>
                      <a:pt x="133" y="377"/>
                      <a:pt x="224" y="351"/>
                      <a:pt x="225" y="317"/>
                    </a:cubicBezTo>
                    <a:cubicBezTo>
                      <a:pt x="174" y="255"/>
                      <a:pt x="149" y="240"/>
                      <a:pt x="247" y="212"/>
                    </a:cubicBezTo>
                    <a:cubicBezTo>
                      <a:pt x="327" y="189"/>
                      <a:pt x="421" y="106"/>
                      <a:pt x="276" y="0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1"/>
              <p:cNvSpPr>
                <a:spLocks/>
              </p:cNvSpPr>
              <p:nvPr/>
            </p:nvSpPr>
            <p:spPr bwMode="auto">
              <a:xfrm>
                <a:off x="4122" y="1175"/>
                <a:ext cx="71" cy="42"/>
              </a:xfrm>
              <a:custGeom>
                <a:avLst/>
                <a:gdLst>
                  <a:gd name="T0" fmla="*/ 310 w 314"/>
                  <a:gd name="T1" fmla="*/ 21 h 186"/>
                  <a:gd name="T2" fmla="*/ 80 w 314"/>
                  <a:gd name="T3" fmla="*/ 0 h 186"/>
                  <a:gd name="T4" fmla="*/ 0 w 314"/>
                  <a:gd name="T5" fmla="*/ 36 h 186"/>
                  <a:gd name="T6" fmla="*/ 98 w 314"/>
                  <a:gd name="T7" fmla="*/ 163 h 186"/>
                  <a:gd name="T8" fmla="*/ 281 w 314"/>
                  <a:gd name="T9" fmla="*/ 130 h 186"/>
                  <a:gd name="T10" fmla="*/ 310 w 314"/>
                  <a:gd name="T11" fmla="*/ 2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186">
                    <a:moveTo>
                      <a:pt x="310" y="21"/>
                    </a:moveTo>
                    <a:lnTo>
                      <a:pt x="80" y="0"/>
                    </a:lnTo>
                    <a:lnTo>
                      <a:pt x="0" y="36"/>
                    </a:lnTo>
                    <a:cubicBezTo>
                      <a:pt x="41" y="77"/>
                      <a:pt x="57" y="137"/>
                      <a:pt x="98" y="163"/>
                    </a:cubicBezTo>
                    <a:cubicBezTo>
                      <a:pt x="134" y="186"/>
                      <a:pt x="191" y="181"/>
                      <a:pt x="281" y="130"/>
                    </a:cubicBezTo>
                    <a:cubicBezTo>
                      <a:pt x="297" y="104"/>
                      <a:pt x="314" y="74"/>
                      <a:pt x="310" y="21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2"/>
              <p:cNvSpPr>
                <a:spLocks/>
              </p:cNvSpPr>
              <p:nvPr/>
            </p:nvSpPr>
            <p:spPr bwMode="auto">
              <a:xfrm>
                <a:off x="3607" y="1273"/>
                <a:ext cx="97" cy="208"/>
              </a:xfrm>
              <a:custGeom>
                <a:avLst/>
                <a:gdLst>
                  <a:gd name="T0" fmla="*/ 0 w 424"/>
                  <a:gd name="T1" fmla="*/ 912 h 912"/>
                  <a:gd name="T2" fmla="*/ 134 w 424"/>
                  <a:gd name="T3" fmla="*/ 865 h 912"/>
                  <a:gd name="T4" fmla="*/ 318 w 424"/>
                  <a:gd name="T5" fmla="*/ 218 h 912"/>
                  <a:gd name="T6" fmla="*/ 424 w 424"/>
                  <a:gd name="T7" fmla="*/ 0 h 912"/>
                  <a:gd name="T8" fmla="*/ 274 w 424"/>
                  <a:gd name="T9" fmla="*/ 206 h 912"/>
                  <a:gd name="T10" fmla="*/ 0 w 424"/>
                  <a:gd name="T11" fmla="*/ 912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4" h="912">
                    <a:moveTo>
                      <a:pt x="0" y="912"/>
                    </a:moveTo>
                    <a:cubicBezTo>
                      <a:pt x="63" y="867"/>
                      <a:pt x="56" y="874"/>
                      <a:pt x="134" y="865"/>
                    </a:cubicBezTo>
                    <a:cubicBezTo>
                      <a:pt x="322" y="544"/>
                      <a:pt x="256" y="598"/>
                      <a:pt x="318" y="218"/>
                    </a:cubicBezTo>
                    <a:cubicBezTo>
                      <a:pt x="334" y="122"/>
                      <a:pt x="346" y="37"/>
                      <a:pt x="424" y="0"/>
                    </a:cubicBezTo>
                    <a:cubicBezTo>
                      <a:pt x="321" y="5"/>
                      <a:pt x="290" y="97"/>
                      <a:pt x="274" y="206"/>
                    </a:cubicBezTo>
                    <a:cubicBezTo>
                      <a:pt x="197" y="749"/>
                      <a:pt x="227" y="519"/>
                      <a:pt x="0" y="912"/>
                    </a:cubicBezTo>
                    <a:close/>
                  </a:path>
                </a:pathLst>
              </a:custGeom>
              <a:solidFill>
                <a:srgbClr val="E6D0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3"/>
              <p:cNvSpPr>
                <a:spLocks/>
              </p:cNvSpPr>
              <p:nvPr/>
            </p:nvSpPr>
            <p:spPr bwMode="auto">
              <a:xfrm>
                <a:off x="3607" y="1273"/>
                <a:ext cx="97" cy="208"/>
              </a:xfrm>
              <a:custGeom>
                <a:avLst/>
                <a:gdLst>
                  <a:gd name="T0" fmla="*/ 0 w 425"/>
                  <a:gd name="T1" fmla="*/ 911 h 911"/>
                  <a:gd name="T2" fmla="*/ 135 w 425"/>
                  <a:gd name="T3" fmla="*/ 865 h 911"/>
                  <a:gd name="T4" fmla="*/ 319 w 425"/>
                  <a:gd name="T5" fmla="*/ 218 h 911"/>
                  <a:gd name="T6" fmla="*/ 425 w 425"/>
                  <a:gd name="T7" fmla="*/ 0 h 911"/>
                  <a:gd name="T8" fmla="*/ 275 w 425"/>
                  <a:gd name="T9" fmla="*/ 206 h 911"/>
                  <a:gd name="T10" fmla="*/ 0 w 425"/>
                  <a:gd name="T11" fmla="*/ 911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5" h="911">
                    <a:moveTo>
                      <a:pt x="0" y="911"/>
                    </a:moveTo>
                    <a:cubicBezTo>
                      <a:pt x="64" y="866"/>
                      <a:pt x="57" y="874"/>
                      <a:pt x="135" y="865"/>
                    </a:cubicBezTo>
                    <a:cubicBezTo>
                      <a:pt x="323" y="544"/>
                      <a:pt x="257" y="598"/>
                      <a:pt x="319" y="218"/>
                    </a:cubicBezTo>
                    <a:cubicBezTo>
                      <a:pt x="335" y="122"/>
                      <a:pt x="347" y="37"/>
                      <a:pt x="425" y="0"/>
                    </a:cubicBezTo>
                    <a:cubicBezTo>
                      <a:pt x="322" y="5"/>
                      <a:pt x="291" y="97"/>
                      <a:pt x="275" y="206"/>
                    </a:cubicBezTo>
                    <a:cubicBezTo>
                      <a:pt x="198" y="749"/>
                      <a:pt x="228" y="518"/>
                      <a:pt x="0" y="911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4"/>
              <p:cNvSpPr>
                <a:spLocks/>
              </p:cNvSpPr>
              <p:nvPr/>
            </p:nvSpPr>
            <p:spPr bwMode="auto">
              <a:xfrm>
                <a:off x="3419" y="1239"/>
                <a:ext cx="152" cy="419"/>
              </a:xfrm>
              <a:custGeom>
                <a:avLst/>
                <a:gdLst>
                  <a:gd name="T0" fmla="*/ 569 w 666"/>
                  <a:gd name="T1" fmla="*/ 0 h 1837"/>
                  <a:gd name="T2" fmla="*/ 175 w 666"/>
                  <a:gd name="T3" fmla="*/ 162 h 1837"/>
                  <a:gd name="T4" fmla="*/ 135 w 666"/>
                  <a:gd name="T5" fmla="*/ 1185 h 1837"/>
                  <a:gd name="T6" fmla="*/ 91 w 666"/>
                  <a:gd name="T7" fmla="*/ 1640 h 1837"/>
                  <a:gd name="T8" fmla="*/ 163 w 666"/>
                  <a:gd name="T9" fmla="*/ 1837 h 1837"/>
                  <a:gd name="T10" fmla="*/ 210 w 666"/>
                  <a:gd name="T11" fmla="*/ 1542 h 1837"/>
                  <a:gd name="T12" fmla="*/ 188 w 666"/>
                  <a:gd name="T13" fmla="*/ 1176 h 1837"/>
                  <a:gd name="T14" fmla="*/ 195 w 666"/>
                  <a:gd name="T15" fmla="*/ 493 h 1837"/>
                  <a:gd name="T16" fmla="*/ 257 w 666"/>
                  <a:gd name="T17" fmla="*/ 250 h 1837"/>
                  <a:gd name="T18" fmla="*/ 666 w 666"/>
                  <a:gd name="T19" fmla="*/ 105 h 1837"/>
                  <a:gd name="T20" fmla="*/ 569 w 666"/>
                  <a:gd name="T21" fmla="*/ 0 h 1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6" h="1837">
                    <a:moveTo>
                      <a:pt x="569" y="0"/>
                    </a:moveTo>
                    <a:cubicBezTo>
                      <a:pt x="346" y="22"/>
                      <a:pt x="240" y="49"/>
                      <a:pt x="175" y="162"/>
                    </a:cubicBezTo>
                    <a:cubicBezTo>
                      <a:pt x="58" y="365"/>
                      <a:pt x="133" y="766"/>
                      <a:pt x="135" y="1185"/>
                    </a:cubicBezTo>
                    <a:cubicBezTo>
                      <a:pt x="91" y="1346"/>
                      <a:pt x="0" y="1497"/>
                      <a:pt x="91" y="1640"/>
                    </a:cubicBezTo>
                    <a:cubicBezTo>
                      <a:pt x="88" y="1749"/>
                      <a:pt x="96" y="1751"/>
                      <a:pt x="163" y="1837"/>
                    </a:cubicBezTo>
                    <a:cubicBezTo>
                      <a:pt x="139" y="1667"/>
                      <a:pt x="180" y="1699"/>
                      <a:pt x="210" y="1542"/>
                    </a:cubicBezTo>
                    <a:cubicBezTo>
                      <a:pt x="233" y="1419"/>
                      <a:pt x="189" y="1351"/>
                      <a:pt x="188" y="1176"/>
                    </a:cubicBezTo>
                    <a:cubicBezTo>
                      <a:pt x="186" y="949"/>
                      <a:pt x="174" y="712"/>
                      <a:pt x="195" y="493"/>
                    </a:cubicBezTo>
                    <a:cubicBezTo>
                      <a:pt x="205" y="390"/>
                      <a:pt x="220" y="301"/>
                      <a:pt x="257" y="250"/>
                    </a:cubicBezTo>
                    <a:cubicBezTo>
                      <a:pt x="328" y="154"/>
                      <a:pt x="448" y="177"/>
                      <a:pt x="666" y="105"/>
                    </a:cubicBezTo>
                    <a:lnTo>
                      <a:pt x="569" y="0"/>
                    </a:ln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5"/>
              <p:cNvSpPr>
                <a:spLocks/>
              </p:cNvSpPr>
              <p:nvPr/>
            </p:nvSpPr>
            <p:spPr bwMode="auto">
              <a:xfrm>
                <a:off x="4116" y="1152"/>
                <a:ext cx="77" cy="76"/>
              </a:xfrm>
              <a:custGeom>
                <a:avLst/>
                <a:gdLst>
                  <a:gd name="T0" fmla="*/ 335 w 339"/>
                  <a:gd name="T1" fmla="*/ 97 h 330"/>
                  <a:gd name="T2" fmla="*/ 0 w 339"/>
                  <a:gd name="T3" fmla="*/ 115 h 330"/>
                  <a:gd name="T4" fmla="*/ 314 w 339"/>
                  <a:gd name="T5" fmla="*/ 210 h 330"/>
                  <a:gd name="T6" fmla="*/ 335 w 339"/>
                  <a:gd name="T7" fmla="*/ 97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30">
                    <a:moveTo>
                      <a:pt x="335" y="97"/>
                    </a:moveTo>
                    <a:cubicBezTo>
                      <a:pt x="217" y="0"/>
                      <a:pt x="145" y="27"/>
                      <a:pt x="0" y="115"/>
                    </a:cubicBezTo>
                    <a:cubicBezTo>
                      <a:pt x="130" y="169"/>
                      <a:pt x="68" y="330"/>
                      <a:pt x="314" y="210"/>
                    </a:cubicBezTo>
                    <a:cubicBezTo>
                      <a:pt x="330" y="183"/>
                      <a:pt x="339" y="150"/>
                      <a:pt x="335" y="97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6"/>
              <p:cNvSpPr>
                <a:spLocks/>
              </p:cNvSpPr>
              <p:nvPr/>
            </p:nvSpPr>
            <p:spPr bwMode="auto">
              <a:xfrm>
                <a:off x="4116" y="1153"/>
                <a:ext cx="77" cy="40"/>
              </a:xfrm>
              <a:custGeom>
                <a:avLst/>
                <a:gdLst>
                  <a:gd name="T0" fmla="*/ 335 w 338"/>
                  <a:gd name="T1" fmla="*/ 96 h 179"/>
                  <a:gd name="T2" fmla="*/ 0 w 338"/>
                  <a:gd name="T3" fmla="*/ 114 h 179"/>
                  <a:gd name="T4" fmla="*/ 328 w 338"/>
                  <a:gd name="T5" fmla="*/ 179 h 179"/>
                  <a:gd name="T6" fmla="*/ 335 w 338"/>
                  <a:gd name="T7" fmla="*/ 9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179">
                    <a:moveTo>
                      <a:pt x="335" y="96"/>
                    </a:moveTo>
                    <a:cubicBezTo>
                      <a:pt x="220" y="0"/>
                      <a:pt x="147" y="25"/>
                      <a:pt x="0" y="114"/>
                    </a:cubicBezTo>
                    <a:cubicBezTo>
                      <a:pt x="198" y="12"/>
                      <a:pt x="233" y="99"/>
                      <a:pt x="328" y="179"/>
                    </a:cubicBezTo>
                    <a:cubicBezTo>
                      <a:pt x="335" y="157"/>
                      <a:pt x="338" y="131"/>
                      <a:pt x="335" y="96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67"/>
              <p:cNvSpPr>
                <a:spLocks/>
              </p:cNvSpPr>
              <p:nvPr/>
            </p:nvSpPr>
            <p:spPr bwMode="auto">
              <a:xfrm>
                <a:off x="3658" y="1239"/>
                <a:ext cx="442" cy="343"/>
              </a:xfrm>
              <a:custGeom>
                <a:avLst/>
                <a:gdLst>
                  <a:gd name="T0" fmla="*/ 1158 w 1936"/>
                  <a:gd name="T1" fmla="*/ 218 h 1503"/>
                  <a:gd name="T2" fmla="*/ 1137 w 1936"/>
                  <a:gd name="T3" fmla="*/ 227 h 1503"/>
                  <a:gd name="T4" fmla="*/ 1389 w 1936"/>
                  <a:gd name="T5" fmla="*/ 164 h 1503"/>
                  <a:gd name="T6" fmla="*/ 1704 w 1936"/>
                  <a:gd name="T7" fmla="*/ 311 h 1503"/>
                  <a:gd name="T8" fmla="*/ 1678 w 1936"/>
                  <a:gd name="T9" fmla="*/ 562 h 1503"/>
                  <a:gd name="T10" fmla="*/ 1887 w 1936"/>
                  <a:gd name="T11" fmla="*/ 550 h 1503"/>
                  <a:gd name="T12" fmla="*/ 1779 w 1936"/>
                  <a:gd name="T13" fmla="*/ 986 h 1503"/>
                  <a:gd name="T14" fmla="*/ 1607 w 1936"/>
                  <a:gd name="T15" fmla="*/ 1112 h 1503"/>
                  <a:gd name="T16" fmla="*/ 1523 w 1936"/>
                  <a:gd name="T17" fmla="*/ 1332 h 1503"/>
                  <a:gd name="T18" fmla="*/ 1402 w 1936"/>
                  <a:gd name="T19" fmla="*/ 1468 h 1503"/>
                  <a:gd name="T20" fmla="*/ 1284 w 1936"/>
                  <a:gd name="T21" fmla="*/ 1229 h 1503"/>
                  <a:gd name="T22" fmla="*/ 1200 w 1936"/>
                  <a:gd name="T23" fmla="*/ 1112 h 1503"/>
                  <a:gd name="T24" fmla="*/ 817 w 1936"/>
                  <a:gd name="T25" fmla="*/ 631 h 1503"/>
                  <a:gd name="T26" fmla="*/ 366 w 1936"/>
                  <a:gd name="T27" fmla="*/ 273 h 1503"/>
                  <a:gd name="T28" fmla="*/ 462 w 1936"/>
                  <a:gd name="T29" fmla="*/ 109 h 1503"/>
                  <a:gd name="T30" fmla="*/ 370 w 1936"/>
                  <a:gd name="T31" fmla="*/ 10 h 1503"/>
                  <a:gd name="T32" fmla="*/ 733 w 1936"/>
                  <a:gd name="T33" fmla="*/ 9 h 1503"/>
                  <a:gd name="T34" fmla="*/ 848 w 1936"/>
                  <a:gd name="T35" fmla="*/ 126 h 1503"/>
                  <a:gd name="T36" fmla="*/ 1045 w 1936"/>
                  <a:gd name="T37" fmla="*/ 260 h 1503"/>
                  <a:gd name="T38" fmla="*/ 1158 w 1936"/>
                  <a:gd name="T39" fmla="*/ 218 h 1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36" h="1503">
                    <a:moveTo>
                      <a:pt x="1158" y="218"/>
                    </a:moveTo>
                    <a:cubicBezTo>
                      <a:pt x="1181" y="210"/>
                      <a:pt x="1092" y="237"/>
                      <a:pt x="1137" y="227"/>
                    </a:cubicBezTo>
                    <a:cubicBezTo>
                      <a:pt x="1183" y="216"/>
                      <a:pt x="1289" y="149"/>
                      <a:pt x="1389" y="164"/>
                    </a:cubicBezTo>
                    <a:cubicBezTo>
                      <a:pt x="1489" y="179"/>
                      <a:pt x="1651" y="286"/>
                      <a:pt x="1704" y="311"/>
                    </a:cubicBezTo>
                    <a:cubicBezTo>
                      <a:pt x="1756" y="335"/>
                      <a:pt x="1645" y="541"/>
                      <a:pt x="1678" y="562"/>
                    </a:cubicBezTo>
                    <a:cubicBezTo>
                      <a:pt x="1746" y="605"/>
                      <a:pt x="1852" y="476"/>
                      <a:pt x="1887" y="550"/>
                    </a:cubicBezTo>
                    <a:cubicBezTo>
                      <a:pt x="1936" y="658"/>
                      <a:pt x="1848" y="952"/>
                      <a:pt x="1779" y="986"/>
                    </a:cubicBezTo>
                    <a:cubicBezTo>
                      <a:pt x="1743" y="1003"/>
                      <a:pt x="1659" y="1046"/>
                      <a:pt x="1607" y="1112"/>
                    </a:cubicBezTo>
                    <a:cubicBezTo>
                      <a:pt x="1555" y="1177"/>
                      <a:pt x="1559" y="1269"/>
                      <a:pt x="1523" y="1332"/>
                    </a:cubicBezTo>
                    <a:cubicBezTo>
                      <a:pt x="1487" y="1394"/>
                      <a:pt x="1465" y="1503"/>
                      <a:pt x="1402" y="1468"/>
                    </a:cubicBezTo>
                    <a:cubicBezTo>
                      <a:pt x="1338" y="1433"/>
                      <a:pt x="1318" y="1289"/>
                      <a:pt x="1284" y="1229"/>
                    </a:cubicBezTo>
                    <a:cubicBezTo>
                      <a:pt x="1251" y="1169"/>
                      <a:pt x="1243" y="1143"/>
                      <a:pt x="1200" y="1112"/>
                    </a:cubicBezTo>
                    <a:cubicBezTo>
                      <a:pt x="736" y="773"/>
                      <a:pt x="950" y="789"/>
                      <a:pt x="817" y="631"/>
                    </a:cubicBezTo>
                    <a:cubicBezTo>
                      <a:pt x="815" y="630"/>
                      <a:pt x="0" y="712"/>
                      <a:pt x="366" y="273"/>
                    </a:cubicBezTo>
                    <a:cubicBezTo>
                      <a:pt x="387" y="248"/>
                      <a:pt x="466" y="151"/>
                      <a:pt x="462" y="109"/>
                    </a:cubicBezTo>
                    <a:cubicBezTo>
                      <a:pt x="458" y="67"/>
                      <a:pt x="345" y="10"/>
                      <a:pt x="370" y="10"/>
                    </a:cubicBezTo>
                    <a:cubicBezTo>
                      <a:pt x="395" y="10"/>
                      <a:pt x="524" y="17"/>
                      <a:pt x="733" y="9"/>
                    </a:cubicBezTo>
                    <a:cubicBezTo>
                      <a:pt x="941" y="0"/>
                      <a:pt x="827" y="97"/>
                      <a:pt x="848" y="126"/>
                    </a:cubicBezTo>
                    <a:cubicBezTo>
                      <a:pt x="869" y="155"/>
                      <a:pt x="1026" y="267"/>
                      <a:pt x="1045" y="260"/>
                    </a:cubicBezTo>
                    <a:cubicBezTo>
                      <a:pt x="1064" y="253"/>
                      <a:pt x="1136" y="226"/>
                      <a:pt x="1158" y="218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68"/>
              <p:cNvSpPr>
                <a:spLocks/>
              </p:cNvSpPr>
              <p:nvPr/>
            </p:nvSpPr>
            <p:spPr bwMode="auto">
              <a:xfrm>
                <a:off x="3524" y="1232"/>
                <a:ext cx="237" cy="293"/>
              </a:xfrm>
              <a:custGeom>
                <a:avLst/>
                <a:gdLst>
                  <a:gd name="T0" fmla="*/ 994 w 1039"/>
                  <a:gd name="T1" fmla="*/ 766 h 1284"/>
                  <a:gd name="T2" fmla="*/ 830 w 1039"/>
                  <a:gd name="T3" fmla="*/ 745 h 1284"/>
                  <a:gd name="T4" fmla="*/ 738 w 1039"/>
                  <a:gd name="T5" fmla="*/ 850 h 1284"/>
                  <a:gd name="T6" fmla="*/ 679 w 1039"/>
                  <a:gd name="T7" fmla="*/ 963 h 1284"/>
                  <a:gd name="T8" fmla="*/ 536 w 1039"/>
                  <a:gd name="T9" fmla="*/ 934 h 1284"/>
                  <a:gd name="T10" fmla="*/ 390 w 1039"/>
                  <a:gd name="T11" fmla="*/ 942 h 1284"/>
                  <a:gd name="T12" fmla="*/ 260 w 1039"/>
                  <a:gd name="T13" fmla="*/ 1051 h 1284"/>
                  <a:gd name="T14" fmla="*/ 281 w 1039"/>
                  <a:gd name="T15" fmla="*/ 1211 h 1284"/>
                  <a:gd name="T16" fmla="*/ 113 w 1039"/>
                  <a:gd name="T17" fmla="*/ 1274 h 1284"/>
                  <a:gd name="T18" fmla="*/ 100 w 1039"/>
                  <a:gd name="T19" fmla="*/ 1139 h 1284"/>
                  <a:gd name="T20" fmla="*/ 125 w 1039"/>
                  <a:gd name="T21" fmla="*/ 1001 h 1284"/>
                  <a:gd name="T22" fmla="*/ 33 w 1039"/>
                  <a:gd name="T23" fmla="*/ 879 h 1284"/>
                  <a:gd name="T24" fmla="*/ 16 w 1039"/>
                  <a:gd name="T25" fmla="*/ 791 h 1284"/>
                  <a:gd name="T26" fmla="*/ 117 w 1039"/>
                  <a:gd name="T27" fmla="*/ 636 h 1284"/>
                  <a:gd name="T28" fmla="*/ 276 w 1039"/>
                  <a:gd name="T29" fmla="*/ 611 h 1284"/>
                  <a:gd name="T30" fmla="*/ 520 w 1039"/>
                  <a:gd name="T31" fmla="*/ 485 h 1284"/>
                  <a:gd name="T32" fmla="*/ 406 w 1039"/>
                  <a:gd name="T33" fmla="*/ 196 h 1284"/>
                  <a:gd name="T34" fmla="*/ 238 w 1039"/>
                  <a:gd name="T35" fmla="*/ 27 h 1284"/>
                  <a:gd name="T36" fmla="*/ 593 w 1039"/>
                  <a:gd name="T37" fmla="*/ 4 h 1284"/>
                  <a:gd name="T38" fmla="*/ 727 w 1039"/>
                  <a:gd name="T39" fmla="*/ 18 h 1284"/>
                  <a:gd name="T40" fmla="*/ 991 w 1039"/>
                  <a:gd name="T41" fmla="*/ 39 h 1284"/>
                  <a:gd name="T42" fmla="*/ 943 w 1039"/>
                  <a:gd name="T43" fmla="*/ 154 h 1284"/>
                  <a:gd name="T44" fmla="*/ 964 w 1039"/>
                  <a:gd name="T45" fmla="*/ 305 h 1284"/>
                  <a:gd name="T46" fmla="*/ 1027 w 1039"/>
                  <a:gd name="T47" fmla="*/ 569 h 1284"/>
                  <a:gd name="T48" fmla="*/ 994 w 1039"/>
                  <a:gd name="T49" fmla="*/ 766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39" h="1284">
                    <a:moveTo>
                      <a:pt x="994" y="766"/>
                    </a:moveTo>
                    <a:cubicBezTo>
                      <a:pt x="948" y="807"/>
                      <a:pt x="878" y="729"/>
                      <a:pt x="830" y="745"/>
                    </a:cubicBezTo>
                    <a:cubicBezTo>
                      <a:pt x="782" y="761"/>
                      <a:pt x="763" y="813"/>
                      <a:pt x="738" y="850"/>
                    </a:cubicBezTo>
                    <a:cubicBezTo>
                      <a:pt x="712" y="887"/>
                      <a:pt x="721" y="946"/>
                      <a:pt x="679" y="963"/>
                    </a:cubicBezTo>
                    <a:cubicBezTo>
                      <a:pt x="637" y="981"/>
                      <a:pt x="585" y="937"/>
                      <a:pt x="536" y="934"/>
                    </a:cubicBezTo>
                    <a:cubicBezTo>
                      <a:pt x="488" y="930"/>
                      <a:pt x="438" y="922"/>
                      <a:pt x="390" y="942"/>
                    </a:cubicBezTo>
                    <a:cubicBezTo>
                      <a:pt x="341" y="963"/>
                      <a:pt x="280" y="1000"/>
                      <a:pt x="260" y="1051"/>
                    </a:cubicBezTo>
                    <a:cubicBezTo>
                      <a:pt x="239" y="1102"/>
                      <a:pt x="312" y="1163"/>
                      <a:pt x="281" y="1211"/>
                    </a:cubicBezTo>
                    <a:cubicBezTo>
                      <a:pt x="249" y="1258"/>
                      <a:pt x="141" y="1263"/>
                      <a:pt x="113" y="1274"/>
                    </a:cubicBezTo>
                    <a:cubicBezTo>
                      <a:pt x="85" y="1284"/>
                      <a:pt x="88" y="1160"/>
                      <a:pt x="100" y="1139"/>
                    </a:cubicBezTo>
                    <a:cubicBezTo>
                      <a:pt x="113" y="1118"/>
                      <a:pt x="141" y="1021"/>
                      <a:pt x="125" y="1001"/>
                    </a:cubicBezTo>
                    <a:cubicBezTo>
                      <a:pt x="110" y="981"/>
                      <a:pt x="49" y="900"/>
                      <a:pt x="33" y="879"/>
                    </a:cubicBezTo>
                    <a:cubicBezTo>
                      <a:pt x="18" y="859"/>
                      <a:pt x="0" y="837"/>
                      <a:pt x="16" y="791"/>
                    </a:cubicBezTo>
                    <a:cubicBezTo>
                      <a:pt x="33" y="745"/>
                      <a:pt x="117" y="636"/>
                      <a:pt x="117" y="636"/>
                    </a:cubicBezTo>
                    <a:cubicBezTo>
                      <a:pt x="117" y="636"/>
                      <a:pt x="243" y="624"/>
                      <a:pt x="276" y="611"/>
                    </a:cubicBezTo>
                    <a:cubicBezTo>
                      <a:pt x="310" y="598"/>
                      <a:pt x="524" y="535"/>
                      <a:pt x="520" y="485"/>
                    </a:cubicBezTo>
                    <a:cubicBezTo>
                      <a:pt x="515" y="435"/>
                      <a:pt x="406" y="196"/>
                      <a:pt x="406" y="196"/>
                    </a:cubicBezTo>
                    <a:lnTo>
                      <a:pt x="238" y="27"/>
                    </a:lnTo>
                    <a:cubicBezTo>
                      <a:pt x="336" y="21"/>
                      <a:pt x="454" y="16"/>
                      <a:pt x="593" y="4"/>
                    </a:cubicBezTo>
                    <a:cubicBezTo>
                      <a:pt x="643" y="0"/>
                      <a:pt x="677" y="12"/>
                      <a:pt x="727" y="18"/>
                    </a:cubicBezTo>
                    <a:cubicBezTo>
                      <a:pt x="816" y="29"/>
                      <a:pt x="903" y="36"/>
                      <a:pt x="991" y="39"/>
                    </a:cubicBezTo>
                    <a:cubicBezTo>
                      <a:pt x="974" y="77"/>
                      <a:pt x="948" y="109"/>
                      <a:pt x="943" y="154"/>
                    </a:cubicBezTo>
                    <a:cubicBezTo>
                      <a:pt x="938" y="201"/>
                      <a:pt x="950" y="236"/>
                      <a:pt x="964" y="305"/>
                    </a:cubicBezTo>
                    <a:cubicBezTo>
                      <a:pt x="978" y="374"/>
                      <a:pt x="1022" y="491"/>
                      <a:pt x="1027" y="569"/>
                    </a:cubicBezTo>
                    <a:cubicBezTo>
                      <a:pt x="1032" y="647"/>
                      <a:pt x="1039" y="726"/>
                      <a:pt x="994" y="766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69"/>
              <p:cNvSpPr>
                <a:spLocks/>
              </p:cNvSpPr>
              <p:nvPr/>
            </p:nvSpPr>
            <p:spPr bwMode="auto">
              <a:xfrm>
                <a:off x="3630" y="1273"/>
                <a:ext cx="74" cy="173"/>
              </a:xfrm>
              <a:custGeom>
                <a:avLst/>
                <a:gdLst>
                  <a:gd name="T0" fmla="*/ 93 w 323"/>
                  <a:gd name="T1" fmla="*/ 759 h 759"/>
                  <a:gd name="T2" fmla="*/ 70 w 323"/>
                  <a:gd name="T3" fmla="*/ 755 h 759"/>
                  <a:gd name="T4" fmla="*/ 0 w 323"/>
                  <a:gd name="T5" fmla="*/ 750 h 759"/>
                  <a:gd name="T6" fmla="*/ 173 w 323"/>
                  <a:gd name="T7" fmla="*/ 206 h 759"/>
                  <a:gd name="T8" fmla="*/ 323 w 323"/>
                  <a:gd name="T9" fmla="*/ 0 h 759"/>
                  <a:gd name="T10" fmla="*/ 217 w 323"/>
                  <a:gd name="T11" fmla="*/ 218 h 759"/>
                  <a:gd name="T12" fmla="*/ 93 w 323"/>
                  <a:gd name="T13" fmla="*/ 759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3" h="759">
                    <a:moveTo>
                      <a:pt x="93" y="759"/>
                    </a:moveTo>
                    <a:cubicBezTo>
                      <a:pt x="86" y="757"/>
                      <a:pt x="78" y="755"/>
                      <a:pt x="70" y="755"/>
                    </a:cubicBezTo>
                    <a:cubicBezTo>
                      <a:pt x="47" y="753"/>
                      <a:pt x="24" y="750"/>
                      <a:pt x="0" y="750"/>
                    </a:cubicBezTo>
                    <a:cubicBezTo>
                      <a:pt x="119" y="577"/>
                      <a:pt x="111" y="649"/>
                      <a:pt x="173" y="206"/>
                    </a:cubicBezTo>
                    <a:cubicBezTo>
                      <a:pt x="189" y="97"/>
                      <a:pt x="220" y="5"/>
                      <a:pt x="323" y="0"/>
                    </a:cubicBezTo>
                    <a:cubicBezTo>
                      <a:pt x="245" y="37"/>
                      <a:pt x="233" y="122"/>
                      <a:pt x="217" y="218"/>
                    </a:cubicBezTo>
                    <a:cubicBezTo>
                      <a:pt x="163" y="550"/>
                      <a:pt x="206" y="551"/>
                      <a:pt x="93" y="759"/>
                    </a:cubicBezTo>
                    <a:close/>
                  </a:path>
                </a:pathLst>
              </a:custGeom>
              <a:solidFill>
                <a:srgbClr val="421C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Group 16"/>
            <p:cNvGrpSpPr>
              <a:grpSpLocks noChangeAspect="1"/>
            </p:cNvGrpSpPr>
            <p:nvPr/>
          </p:nvGrpSpPr>
          <p:grpSpPr bwMode="auto">
            <a:xfrm>
              <a:off x="1110251" y="724509"/>
              <a:ext cx="843596" cy="2782551"/>
              <a:chOff x="2762" y="606"/>
              <a:chExt cx="449" cy="1481"/>
            </a:xfrm>
          </p:grpSpPr>
          <p:sp>
            <p:nvSpPr>
              <p:cNvPr id="34" name="Freeform 17"/>
              <p:cNvSpPr>
                <a:spLocks/>
              </p:cNvSpPr>
              <p:nvPr/>
            </p:nvSpPr>
            <p:spPr bwMode="auto">
              <a:xfrm>
                <a:off x="2837" y="646"/>
                <a:ext cx="315" cy="176"/>
              </a:xfrm>
              <a:custGeom>
                <a:avLst/>
                <a:gdLst>
                  <a:gd name="T0" fmla="*/ 431 w 863"/>
                  <a:gd name="T1" fmla="*/ 0 h 489"/>
                  <a:gd name="T2" fmla="*/ 861 w 863"/>
                  <a:gd name="T3" fmla="*/ 264 h 489"/>
                  <a:gd name="T4" fmla="*/ 433 w 863"/>
                  <a:gd name="T5" fmla="*/ 488 h 489"/>
                  <a:gd name="T6" fmla="*/ 2 w 863"/>
                  <a:gd name="T7" fmla="*/ 264 h 489"/>
                  <a:gd name="T8" fmla="*/ 431 w 863"/>
                  <a:gd name="T9" fmla="*/ 0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3" h="489">
                    <a:moveTo>
                      <a:pt x="431" y="0"/>
                    </a:moveTo>
                    <a:cubicBezTo>
                      <a:pt x="669" y="0"/>
                      <a:pt x="863" y="118"/>
                      <a:pt x="861" y="264"/>
                    </a:cubicBezTo>
                    <a:cubicBezTo>
                      <a:pt x="860" y="382"/>
                      <a:pt x="646" y="488"/>
                      <a:pt x="433" y="488"/>
                    </a:cubicBezTo>
                    <a:cubicBezTo>
                      <a:pt x="217" y="489"/>
                      <a:pt x="0" y="384"/>
                      <a:pt x="2" y="264"/>
                    </a:cubicBezTo>
                    <a:cubicBezTo>
                      <a:pt x="4" y="118"/>
                      <a:pt x="194" y="0"/>
                      <a:pt x="431" y="0"/>
                    </a:cubicBez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8"/>
              <p:cNvSpPr>
                <a:spLocks/>
              </p:cNvSpPr>
              <p:nvPr/>
            </p:nvSpPr>
            <p:spPr bwMode="auto">
              <a:xfrm>
                <a:off x="3124" y="1094"/>
                <a:ext cx="87" cy="285"/>
              </a:xfrm>
              <a:custGeom>
                <a:avLst/>
                <a:gdLst>
                  <a:gd name="T0" fmla="*/ 233 w 238"/>
                  <a:gd name="T1" fmla="*/ 263 h 788"/>
                  <a:gd name="T2" fmla="*/ 201 w 238"/>
                  <a:gd name="T3" fmla="*/ 739 h 788"/>
                  <a:gd name="T4" fmla="*/ 106 w 238"/>
                  <a:gd name="T5" fmla="*/ 788 h 788"/>
                  <a:gd name="T6" fmla="*/ 55 w 238"/>
                  <a:gd name="T7" fmla="*/ 279 h 788"/>
                  <a:gd name="T8" fmla="*/ 0 w 238"/>
                  <a:gd name="T9" fmla="*/ 73 h 788"/>
                  <a:gd name="T10" fmla="*/ 161 w 238"/>
                  <a:gd name="T11" fmla="*/ 0 h 788"/>
                  <a:gd name="T12" fmla="*/ 233 w 238"/>
                  <a:gd name="T13" fmla="*/ 263 h 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788">
                    <a:moveTo>
                      <a:pt x="233" y="263"/>
                    </a:moveTo>
                    <a:cubicBezTo>
                      <a:pt x="238" y="455"/>
                      <a:pt x="212" y="547"/>
                      <a:pt x="201" y="739"/>
                    </a:cubicBezTo>
                    <a:lnTo>
                      <a:pt x="106" y="788"/>
                    </a:lnTo>
                    <a:cubicBezTo>
                      <a:pt x="73" y="595"/>
                      <a:pt x="59" y="474"/>
                      <a:pt x="55" y="279"/>
                    </a:cubicBezTo>
                    <a:lnTo>
                      <a:pt x="0" y="73"/>
                    </a:lnTo>
                    <a:lnTo>
                      <a:pt x="161" y="0"/>
                    </a:lnTo>
                    <a:cubicBezTo>
                      <a:pt x="178" y="29"/>
                      <a:pt x="228" y="230"/>
                      <a:pt x="233" y="263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9"/>
              <p:cNvSpPr>
                <a:spLocks/>
              </p:cNvSpPr>
              <p:nvPr/>
            </p:nvSpPr>
            <p:spPr bwMode="auto">
              <a:xfrm>
                <a:off x="3012" y="1975"/>
                <a:ext cx="158" cy="107"/>
              </a:xfrm>
              <a:custGeom>
                <a:avLst/>
                <a:gdLst>
                  <a:gd name="T0" fmla="*/ 244 w 433"/>
                  <a:gd name="T1" fmla="*/ 55 h 295"/>
                  <a:gd name="T2" fmla="*/ 314 w 433"/>
                  <a:gd name="T3" fmla="*/ 137 h 295"/>
                  <a:gd name="T4" fmla="*/ 419 w 433"/>
                  <a:gd name="T5" fmla="*/ 230 h 295"/>
                  <a:gd name="T6" fmla="*/ 413 w 433"/>
                  <a:gd name="T7" fmla="*/ 284 h 295"/>
                  <a:gd name="T8" fmla="*/ 305 w 433"/>
                  <a:gd name="T9" fmla="*/ 292 h 295"/>
                  <a:gd name="T10" fmla="*/ 203 w 433"/>
                  <a:gd name="T11" fmla="*/ 266 h 295"/>
                  <a:gd name="T12" fmla="*/ 129 w 433"/>
                  <a:gd name="T13" fmla="*/ 219 h 295"/>
                  <a:gd name="T14" fmla="*/ 117 w 433"/>
                  <a:gd name="T15" fmla="*/ 241 h 295"/>
                  <a:gd name="T16" fmla="*/ 15 w 433"/>
                  <a:gd name="T17" fmla="*/ 206 h 295"/>
                  <a:gd name="T18" fmla="*/ 13 w 433"/>
                  <a:gd name="T19" fmla="*/ 137 h 295"/>
                  <a:gd name="T20" fmla="*/ 40 w 433"/>
                  <a:gd name="T21" fmla="*/ 0 h 295"/>
                  <a:gd name="T22" fmla="*/ 218 w 433"/>
                  <a:gd name="T23" fmla="*/ 3 h 295"/>
                  <a:gd name="T24" fmla="*/ 244 w 433"/>
                  <a:gd name="T25" fmla="*/ 5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33" h="295">
                    <a:moveTo>
                      <a:pt x="244" y="55"/>
                    </a:moveTo>
                    <a:lnTo>
                      <a:pt x="314" y="137"/>
                    </a:lnTo>
                    <a:lnTo>
                      <a:pt x="419" y="230"/>
                    </a:lnTo>
                    <a:cubicBezTo>
                      <a:pt x="429" y="237"/>
                      <a:pt x="433" y="287"/>
                      <a:pt x="413" y="284"/>
                    </a:cubicBezTo>
                    <a:lnTo>
                      <a:pt x="305" y="292"/>
                    </a:lnTo>
                    <a:cubicBezTo>
                      <a:pt x="271" y="295"/>
                      <a:pt x="234" y="282"/>
                      <a:pt x="203" y="266"/>
                    </a:cubicBezTo>
                    <a:cubicBezTo>
                      <a:pt x="180" y="255"/>
                      <a:pt x="158" y="236"/>
                      <a:pt x="129" y="219"/>
                    </a:cubicBezTo>
                    <a:lnTo>
                      <a:pt x="117" y="241"/>
                    </a:lnTo>
                    <a:lnTo>
                      <a:pt x="15" y="206"/>
                    </a:lnTo>
                    <a:lnTo>
                      <a:pt x="13" y="137"/>
                    </a:lnTo>
                    <a:cubicBezTo>
                      <a:pt x="0" y="63"/>
                      <a:pt x="29" y="51"/>
                      <a:pt x="40" y="0"/>
                    </a:cubicBezTo>
                    <a:lnTo>
                      <a:pt x="218" y="3"/>
                    </a:lnTo>
                    <a:lnTo>
                      <a:pt x="244" y="55"/>
                    </a:lnTo>
                    <a:close/>
                  </a:path>
                </a:pathLst>
              </a:custGeom>
              <a:solidFill>
                <a:srgbClr val="3C1E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20"/>
              <p:cNvSpPr>
                <a:spLocks/>
              </p:cNvSpPr>
              <p:nvPr/>
            </p:nvSpPr>
            <p:spPr bwMode="auto">
              <a:xfrm>
                <a:off x="2827" y="1969"/>
                <a:ext cx="102" cy="118"/>
              </a:xfrm>
              <a:custGeom>
                <a:avLst/>
                <a:gdLst>
                  <a:gd name="T0" fmla="*/ 280 w 280"/>
                  <a:gd name="T1" fmla="*/ 24 h 326"/>
                  <a:gd name="T2" fmla="*/ 276 w 280"/>
                  <a:gd name="T3" fmla="*/ 218 h 326"/>
                  <a:gd name="T4" fmla="*/ 174 w 280"/>
                  <a:gd name="T5" fmla="*/ 326 h 326"/>
                  <a:gd name="T6" fmla="*/ 7 w 280"/>
                  <a:gd name="T7" fmla="*/ 305 h 326"/>
                  <a:gd name="T8" fmla="*/ 0 w 280"/>
                  <a:gd name="T9" fmla="*/ 160 h 326"/>
                  <a:gd name="T10" fmla="*/ 89 w 280"/>
                  <a:gd name="T11" fmla="*/ 0 h 326"/>
                  <a:gd name="T12" fmla="*/ 280 w 280"/>
                  <a:gd name="T13" fmla="*/ 24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326">
                    <a:moveTo>
                      <a:pt x="280" y="24"/>
                    </a:moveTo>
                    <a:lnTo>
                      <a:pt x="276" y="218"/>
                    </a:lnTo>
                    <a:lnTo>
                      <a:pt x="174" y="326"/>
                    </a:lnTo>
                    <a:lnTo>
                      <a:pt x="7" y="305"/>
                    </a:lnTo>
                    <a:lnTo>
                      <a:pt x="0" y="160"/>
                    </a:lnTo>
                    <a:lnTo>
                      <a:pt x="89" y="0"/>
                    </a:lnTo>
                    <a:lnTo>
                      <a:pt x="280" y="24"/>
                    </a:lnTo>
                    <a:close/>
                  </a:path>
                </a:pathLst>
              </a:custGeom>
              <a:solidFill>
                <a:srgbClr val="6432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1"/>
              <p:cNvSpPr>
                <a:spLocks/>
              </p:cNvSpPr>
              <p:nvPr/>
            </p:nvSpPr>
            <p:spPr bwMode="auto">
              <a:xfrm>
                <a:off x="2843" y="1245"/>
                <a:ext cx="180" cy="751"/>
              </a:xfrm>
              <a:custGeom>
                <a:avLst/>
                <a:gdLst>
                  <a:gd name="T0" fmla="*/ 137 w 492"/>
                  <a:gd name="T1" fmla="*/ 0 h 2079"/>
                  <a:gd name="T2" fmla="*/ 91 w 492"/>
                  <a:gd name="T3" fmla="*/ 339 h 2079"/>
                  <a:gd name="T4" fmla="*/ 54 w 492"/>
                  <a:gd name="T5" fmla="*/ 630 h 2079"/>
                  <a:gd name="T6" fmla="*/ 0 w 492"/>
                  <a:gd name="T7" fmla="*/ 2047 h 2079"/>
                  <a:gd name="T8" fmla="*/ 125 w 492"/>
                  <a:gd name="T9" fmla="*/ 2079 h 2079"/>
                  <a:gd name="T10" fmla="*/ 267 w 492"/>
                  <a:gd name="T11" fmla="*/ 2064 h 2079"/>
                  <a:gd name="T12" fmla="*/ 412 w 492"/>
                  <a:gd name="T13" fmla="*/ 584 h 2079"/>
                  <a:gd name="T14" fmla="*/ 444 w 492"/>
                  <a:gd name="T15" fmla="*/ 569 h 2079"/>
                  <a:gd name="T16" fmla="*/ 492 w 492"/>
                  <a:gd name="T17" fmla="*/ 15 h 2079"/>
                  <a:gd name="T18" fmla="*/ 137 w 492"/>
                  <a:gd name="T19" fmla="*/ 0 h 2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2" h="2079">
                    <a:moveTo>
                      <a:pt x="137" y="0"/>
                    </a:moveTo>
                    <a:lnTo>
                      <a:pt x="91" y="339"/>
                    </a:lnTo>
                    <a:cubicBezTo>
                      <a:pt x="68" y="450"/>
                      <a:pt x="59" y="518"/>
                      <a:pt x="54" y="630"/>
                    </a:cubicBezTo>
                    <a:lnTo>
                      <a:pt x="0" y="2047"/>
                    </a:lnTo>
                    <a:lnTo>
                      <a:pt x="125" y="2079"/>
                    </a:lnTo>
                    <a:lnTo>
                      <a:pt x="267" y="2064"/>
                    </a:lnTo>
                    <a:lnTo>
                      <a:pt x="412" y="584"/>
                    </a:lnTo>
                    <a:lnTo>
                      <a:pt x="444" y="569"/>
                    </a:lnTo>
                    <a:lnTo>
                      <a:pt x="492" y="15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194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2"/>
              <p:cNvSpPr>
                <a:spLocks/>
              </p:cNvSpPr>
              <p:nvPr/>
            </p:nvSpPr>
            <p:spPr bwMode="auto">
              <a:xfrm>
                <a:off x="3005" y="1249"/>
                <a:ext cx="150" cy="748"/>
              </a:xfrm>
              <a:custGeom>
                <a:avLst/>
                <a:gdLst>
                  <a:gd name="T0" fmla="*/ 334 w 410"/>
                  <a:gd name="T1" fmla="*/ 0 h 2071"/>
                  <a:gd name="T2" fmla="*/ 379 w 410"/>
                  <a:gd name="T3" fmla="*/ 257 h 2071"/>
                  <a:gd name="T4" fmla="*/ 393 w 410"/>
                  <a:gd name="T5" fmla="*/ 676 h 2071"/>
                  <a:gd name="T6" fmla="*/ 286 w 410"/>
                  <a:gd name="T7" fmla="*/ 2060 h 2071"/>
                  <a:gd name="T8" fmla="*/ 156 w 410"/>
                  <a:gd name="T9" fmla="*/ 2071 h 2071"/>
                  <a:gd name="T10" fmla="*/ 12 w 410"/>
                  <a:gd name="T11" fmla="*/ 2065 h 2071"/>
                  <a:gd name="T12" fmla="*/ 20 w 410"/>
                  <a:gd name="T13" fmla="*/ 582 h 2071"/>
                  <a:gd name="T14" fmla="*/ 0 w 410"/>
                  <a:gd name="T15" fmla="*/ 557 h 2071"/>
                  <a:gd name="T16" fmla="*/ 0 w 410"/>
                  <a:gd name="T17" fmla="*/ 3 h 2071"/>
                  <a:gd name="T18" fmla="*/ 334 w 410"/>
                  <a:gd name="T19" fmla="*/ 0 h 20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0" h="2071">
                    <a:moveTo>
                      <a:pt x="334" y="0"/>
                    </a:moveTo>
                    <a:lnTo>
                      <a:pt x="379" y="257"/>
                    </a:lnTo>
                    <a:cubicBezTo>
                      <a:pt x="410" y="433"/>
                      <a:pt x="407" y="498"/>
                      <a:pt x="393" y="676"/>
                    </a:cubicBezTo>
                    <a:lnTo>
                      <a:pt x="286" y="2060"/>
                    </a:lnTo>
                    <a:lnTo>
                      <a:pt x="156" y="2071"/>
                    </a:lnTo>
                    <a:lnTo>
                      <a:pt x="12" y="2065"/>
                    </a:lnTo>
                    <a:lnTo>
                      <a:pt x="20" y="582"/>
                    </a:lnTo>
                    <a:lnTo>
                      <a:pt x="0" y="557"/>
                    </a:lnTo>
                    <a:lnTo>
                      <a:pt x="0" y="3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rgbClr val="1B2F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3"/>
              <p:cNvSpPr>
                <a:spLocks/>
              </p:cNvSpPr>
              <p:nvPr/>
            </p:nvSpPr>
            <p:spPr bwMode="auto">
              <a:xfrm>
                <a:off x="3005" y="1250"/>
                <a:ext cx="82" cy="747"/>
              </a:xfrm>
              <a:custGeom>
                <a:avLst/>
                <a:gdLst>
                  <a:gd name="T0" fmla="*/ 224 w 224"/>
                  <a:gd name="T1" fmla="*/ 554 h 2067"/>
                  <a:gd name="T2" fmla="*/ 157 w 224"/>
                  <a:gd name="T3" fmla="*/ 2067 h 2067"/>
                  <a:gd name="T4" fmla="*/ 12 w 224"/>
                  <a:gd name="T5" fmla="*/ 2062 h 2067"/>
                  <a:gd name="T6" fmla="*/ 20 w 224"/>
                  <a:gd name="T7" fmla="*/ 579 h 2067"/>
                  <a:gd name="T8" fmla="*/ 0 w 224"/>
                  <a:gd name="T9" fmla="*/ 554 h 2067"/>
                  <a:gd name="T10" fmla="*/ 0 w 224"/>
                  <a:gd name="T11" fmla="*/ 0 h 2067"/>
                  <a:gd name="T12" fmla="*/ 146 w 224"/>
                  <a:gd name="T13" fmla="*/ 13 h 2067"/>
                  <a:gd name="T14" fmla="*/ 224 w 224"/>
                  <a:gd name="T15" fmla="*/ 554 h 2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4" h="2067">
                    <a:moveTo>
                      <a:pt x="224" y="554"/>
                    </a:moveTo>
                    <a:lnTo>
                      <a:pt x="157" y="2067"/>
                    </a:lnTo>
                    <a:lnTo>
                      <a:pt x="12" y="2062"/>
                    </a:lnTo>
                    <a:lnTo>
                      <a:pt x="20" y="579"/>
                    </a:lnTo>
                    <a:lnTo>
                      <a:pt x="0" y="554"/>
                    </a:lnTo>
                    <a:lnTo>
                      <a:pt x="0" y="0"/>
                    </a:lnTo>
                    <a:lnTo>
                      <a:pt x="146" y="13"/>
                    </a:lnTo>
                    <a:lnTo>
                      <a:pt x="224" y="554"/>
                    </a:lnTo>
                    <a:close/>
                  </a:path>
                </a:pathLst>
              </a:custGeom>
              <a:solidFill>
                <a:srgbClr val="1944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4"/>
              <p:cNvSpPr>
                <a:spLocks/>
              </p:cNvSpPr>
              <p:nvPr/>
            </p:nvSpPr>
            <p:spPr bwMode="auto">
              <a:xfrm>
                <a:off x="2949" y="796"/>
                <a:ext cx="102" cy="134"/>
              </a:xfrm>
              <a:custGeom>
                <a:avLst/>
                <a:gdLst>
                  <a:gd name="T0" fmla="*/ 9 w 278"/>
                  <a:gd name="T1" fmla="*/ 0 h 371"/>
                  <a:gd name="T2" fmla="*/ 251 w 278"/>
                  <a:gd name="T3" fmla="*/ 0 h 371"/>
                  <a:gd name="T4" fmla="*/ 258 w 278"/>
                  <a:gd name="T5" fmla="*/ 176 h 371"/>
                  <a:gd name="T6" fmla="*/ 278 w 278"/>
                  <a:gd name="T7" fmla="*/ 225 h 371"/>
                  <a:gd name="T8" fmla="*/ 173 w 278"/>
                  <a:gd name="T9" fmla="*/ 371 h 371"/>
                  <a:gd name="T10" fmla="*/ 3 w 278"/>
                  <a:gd name="T11" fmla="*/ 197 h 371"/>
                  <a:gd name="T12" fmla="*/ 0 w 278"/>
                  <a:gd name="T13" fmla="*/ 162 h 371"/>
                  <a:gd name="T14" fmla="*/ 9 w 278"/>
                  <a:gd name="T15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8" h="371">
                    <a:moveTo>
                      <a:pt x="9" y="0"/>
                    </a:moveTo>
                    <a:lnTo>
                      <a:pt x="251" y="0"/>
                    </a:lnTo>
                    <a:cubicBezTo>
                      <a:pt x="250" y="59"/>
                      <a:pt x="256" y="117"/>
                      <a:pt x="258" y="176"/>
                    </a:cubicBezTo>
                    <a:cubicBezTo>
                      <a:pt x="259" y="183"/>
                      <a:pt x="278" y="219"/>
                      <a:pt x="278" y="225"/>
                    </a:cubicBezTo>
                    <a:lnTo>
                      <a:pt x="173" y="371"/>
                    </a:lnTo>
                    <a:lnTo>
                      <a:pt x="3" y="197"/>
                    </a:lnTo>
                    <a:lnTo>
                      <a:pt x="0" y="162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0C1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5"/>
              <p:cNvSpPr>
                <a:spLocks/>
              </p:cNvSpPr>
              <p:nvPr/>
            </p:nvSpPr>
            <p:spPr bwMode="auto">
              <a:xfrm>
                <a:off x="3089" y="890"/>
                <a:ext cx="109" cy="279"/>
              </a:xfrm>
              <a:custGeom>
                <a:avLst/>
                <a:gdLst>
                  <a:gd name="T0" fmla="*/ 68 w 297"/>
                  <a:gd name="T1" fmla="*/ 0 h 771"/>
                  <a:gd name="T2" fmla="*/ 128 w 297"/>
                  <a:gd name="T3" fmla="*/ 22 h 771"/>
                  <a:gd name="T4" fmla="*/ 197 w 297"/>
                  <a:gd name="T5" fmla="*/ 245 h 771"/>
                  <a:gd name="T6" fmla="*/ 297 w 297"/>
                  <a:gd name="T7" fmla="*/ 668 h 771"/>
                  <a:gd name="T8" fmla="*/ 195 w 297"/>
                  <a:gd name="T9" fmla="*/ 726 h 771"/>
                  <a:gd name="T10" fmla="*/ 125 w 297"/>
                  <a:gd name="T11" fmla="*/ 771 h 771"/>
                  <a:gd name="T12" fmla="*/ 0 w 297"/>
                  <a:gd name="T13" fmla="*/ 396 h 771"/>
                  <a:gd name="T14" fmla="*/ 68 w 297"/>
                  <a:gd name="T15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771">
                    <a:moveTo>
                      <a:pt x="68" y="0"/>
                    </a:moveTo>
                    <a:cubicBezTo>
                      <a:pt x="89" y="6"/>
                      <a:pt x="116" y="11"/>
                      <a:pt x="128" y="22"/>
                    </a:cubicBezTo>
                    <a:cubicBezTo>
                      <a:pt x="179" y="68"/>
                      <a:pt x="183" y="165"/>
                      <a:pt x="197" y="245"/>
                    </a:cubicBezTo>
                    <a:cubicBezTo>
                      <a:pt x="220" y="381"/>
                      <a:pt x="275" y="532"/>
                      <a:pt x="297" y="668"/>
                    </a:cubicBezTo>
                    <a:lnTo>
                      <a:pt x="195" y="726"/>
                    </a:lnTo>
                    <a:lnTo>
                      <a:pt x="125" y="771"/>
                    </a:lnTo>
                    <a:cubicBezTo>
                      <a:pt x="91" y="644"/>
                      <a:pt x="27" y="524"/>
                      <a:pt x="0" y="396"/>
                    </a:cubicBez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6"/>
              <p:cNvSpPr>
                <a:spLocks/>
              </p:cNvSpPr>
              <p:nvPr/>
            </p:nvSpPr>
            <p:spPr bwMode="auto">
              <a:xfrm>
                <a:off x="2838" y="854"/>
                <a:ext cx="303" cy="439"/>
              </a:xfrm>
              <a:custGeom>
                <a:avLst/>
                <a:gdLst>
                  <a:gd name="T0" fmla="*/ 160 w 841"/>
                  <a:gd name="T1" fmla="*/ 1182 h 1182"/>
                  <a:gd name="T2" fmla="*/ 152 w 841"/>
                  <a:gd name="T3" fmla="*/ 1066 h 1182"/>
                  <a:gd name="T4" fmla="*/ 107 w 841"/>
                  <a:gd name="T5" fmla="*/ 674 h 1182"/>
                  <a:gd name="T6" fmla="*/ 0 w 841"/>
                  <a:gd name="T7" fmla="*/ 107 h 1182"/>
                  <a:gd name="T8" fmla="*/ 306 w 841"/>
                  <a:gd name="T9" fmla="*/ 0 h 1182"/>
                  <a:gd name="T10" fmla="*/ 562 w 841"/>
                  <a:gd name="T11" fmla="*/ 13 h 1182"/>
                  <a:gd name="T12" fmla="*/ 723 w 841"/>
                  <a:gd name="T13" fmla="*/ 91 h 1182"/>
                  <a:gd name="T14" fmla="*/ 780 w 841"/>
                  <a:gd name="T15" fmla="*/ 108 h 1182"/>
                  <a:gd name="T16" fmla="*/ 820 w 841"/>
                  <a:gd name="T17" fmla="*/ 191 h 1182"/>
                  <a:gd name="T18" fmla="*/ 812 w 841"/>
                  <a:gd name="T19" fmla="*/ 515 h 1182"/>
                  <a:gd name="T20" fmla="*/ 795 w 841"/>
                  <a:gd name="T21" fmla="*/ 1063 h 1182"/>
                  <a:gd name="T22" fmla="*/ 160 w 841"/>
                  <a:gd name="T23" fmla="*/ 1182 h 1182"/>
                  <a:gd name="connsiteX0" fmla="*/ 1902 w 9877"/>
                  <a:gd name="connsiteY0" fmla="*/ 10000 h 10154"/>
                  <a:gd name="connsiteX1" fmla="*/ 1807 w 9877"/>
                  <a:gd name="connsiteY1" fmla="*/ 9019 h 10154"/>
                  <a:gd name="connsiteX2" fmla="*/ 1272 w 9877"/>
                  <a:gd name="connsiteY2" fmla="*/ 5702 h 10154"/>
                  <a:gd name="connsiteX3" fmla="*/ 0 w 9877"/>
                  <a:gd name="connsiteY3" fmla="*/ 905 h 10154"/>
                  <a:gd name="connsiteX4" fmla="*/ 3639 w 9877"/>
                  <a:gd name="connsiteY4" fmla="*/ 0 h 10154"/>
                  <a:gd name="connsiteX5" fmla="*/ 6683 w 9877"/>
                  <a:gd name="connsiteY5" fmla="*/ 110 h 10154"/>
                  <a:gd name="connsiteX6" fmla="*/ 8597 w 9877"/>
                  <a:gd name="connsiteY6" fmla="*/ 770 h 10154"/>
                  <a:gd name="connsiteX7" fmla="*/ 9275 w 9877"/>
                  <a:gd name="connsiteY7" fmla="*/ 914 h 10154"/>
                  <a:gd name="connsiteX8" fmla="*/ 9750 w 9877"/>
                  <a:gd name="connsiteY8" fmla="*/ 1616 h 10154"/>
                  <a:gd name="connsiteX9" fmla="*/ 9655 w 9877"/>
                  <a:gd name="connsiteY9" fmla="*/ 4357 h 10154"/>
                  <a:gd name="connsiteX10" fmla="*/ 9453 w 9877"/>
                  <a:gd name="connsiteY10" fmla="*/ 10064 h 10154"/>
                  <a:gd name="connsiteX11" fmla="*/ 1902 w 9877"/>
                  <a:gd name="connsiteY11" fmla="*/ 10000 h 10154"/>
                  <a:gd name="connsiteX0" fmla="*/ 1591 w 10000"/>
                  <a:gd name="connsiteY0" fmla="*/ 10141 h 10141"/>
                  <a:gd name="connsiteX1" fmla="*/ 1830 w 10000"/>
                  <a:gd name="connsiteY1" fmla="*/ 8882 h 10141"/>
                  <a:gd name="connsiteX2" fmla="*/ 1288 w 10000"/>
                  <a:gd name="connsiteY2" fmla="*/ 5616 h 10141"/>
                  <a:gd name="connsiteX3" fmla="*/ 0 w 10000"/>
                  <a:gd name="connsiteY3" fmla="*/ 891 h 10141"/>
                  <a:gd name="connsiteX4" fmla="*/ 3684 w 10000"/>
                  <a:gd name="connsiteY4" fmla="*/ 0 h 10141"/>
                  <a:gd name="connsiteX5" fmla="*/ 6766 w 10000"/>
                  <a:gd name="connsiteY5" fmla="*/ 108 h 10141"/>
                  <a:gd name="connsiteX6" fmla="*/ 8704 w 10000"/>
                  <a:gd name="connsiteY6" fmla="*/ 758 h 10141"/>
                  <a:gd name="connsiteX7" fmla="*/ 9391 w 10000"/>
                  <a:gd name="connsiteY7" fmla="*/ 900 h 10141"/>
                  <a:gd name="connsiteX8" fmla="*/ 9871 w 10000"/>
                  <a:gd name="connsiteY8" fmla="*/ 1591 h 10141"/>
                  <a:gd name="connsiteX9" fmla="*/ 9775 w 10000"/>
                  <a:gd name="connsiteY9" fmla="*/ 4291 h 10141"/>
                  <a:gd name="connsiteX10" fmla="*/ 9571 w 10000"/>
                  <a:gd name="connsiteY10" fmla="*/ 9911 h 10141"/>
                  <a:gd name="connsiteX11" fmla="*/ 1591 w 10000"/>
                  <a:gd name="connsiteY11" fmla="*/ 10141 h 1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0" h="10141">
                    <a:moveTo>
                      <a:pt x="1591" y="10141"/>
                    </a:moveTo>
                    <a:cubicBezTo>
                      <a:pt x="1639" y="9816"/>
                      <a:pt x="1880" y="9636"/>
                      <a:pt x="1830" y="8882"/>
                    </a:cubicBezTo>
                    <a:cubicBezTo>
                      <a:pt x="1780" y="8128"/>
                      <a:pt x="1686" y="7041"/>
                      <a:pt x="1288" y="5616"/>
                    </a:cubicBezTo>
                    <a:cubicBezTo>
                      <a:pt x="963" y="4449"/>
                      <a:pt x="409" y="3049"/>
                      <a:pt x="0" y="891"/>
                    </a:cubicBezTo>
                    <a:cubicBezTo>
                      <a:pt x="1336" y="609"/>
                      <a:pt x="2408" y="400"/>
                      <a:pt x="3684" y="0"/>
                    </a:cubicBezTo>
                    <a:cubicBezTo>
                      <a:pt x="3828" y="1008"/>
                      <a:pt x="6452" y="1541"/>
                      <a:pt x="6766" y="108"/>
                    </a:cubicBezTo>
                    <a:cubicBezTo>
                      <a:pt x="7777" y="508"/>
                      <a:pt x="7970" y="633"/>
                      <a:pt x="8704" y="758"/>
                    </a:cubicBezTo>
                    <a:cubicBezTo>
                      <a:pt x="8800" y="775"/>
                      <a:pt x="9162" y="850"/>
                      <a:pt x="9391" y="900"/>
                    </a:cubicBezTo>
                    <a:cubicBezTo>
                      <a:pt x="9812" y="1000"/>
                      <a:pt x="9728" y="1175"/>
                      <a:pt x="9871" y="1591"/>
                    </a:cubicBezTo>
                    <a:cubicBezTo>
                      <a:pt x="10125" y="2324"/>
                      <a:pt x="9956" y="3291"/>
                      <a:pt x="9775" y="4291"/>
                    </a:cubicBezTo>
                    <a:cubicBezTo>
                      <a:pt x="9655" y="4916"/>
                      <a:pt x="9354" y="9061"/>
                      <a:pt x="9571" y="9911"/>
                    </a:cubicBezTo>
                    <a:cubicBezTo>
                      <a:pt x="7022" y="10242"/>
                      <a:pt x="4139" y="9810"/>
                      <a:pt x="1591" y="1014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8"/>
              <p:cNvSpPr>
                <a:spLocks/>
              </p:cNvSpPr>
              <p:nvPr/>
            </p:nvSpPr>
            <p:spPr bwMode="auto">
              <a:xfrm>
                <a:off x="3066" y="881"/>
                <a:ext cx="79" cy="404"/>
              </a:xfrm>
              <a:custGeom>
                <a:avLst/>
                <a:gdLst>
                  <a:gd name="T0" fmla="*/ 48 w 217"/>
                  <a:gd name="T1" fmla="*/ 0 h 1118"/>
                  <a:gd name="T2" fmla="*/ 99 w 217"/>
                  <a:gd name="T3" fmla="*/ 15 h 1118"/>
                  <a:gd name="T4" fmla="*/ 156 w 217"/>
                  <a:gd name="T5" fmla="*/ 32 h 1118"/>
                  <a:gd name="T6" fmla="*/ 196 w 217"/>
                  <a:gd name="T7" fmla="*/ 115 h 1118"/>
                  <a:gd name="T8" fmla="*/ 193 w 217"/>
                  <a:gd name="T9" fmla="*/ 439 h 1118"/>
                  <a:gd name="T10" fmla="*/ 174 w 217"/>
                  <a:gd name="T11" fmla="*/ 1118 h 1118"/>
                  <a:gd name="T12" fmla="*/ 17 w 217"/>
                  <a:gd name="T13" fmla="*/ 1114 h 1118"/>
                  <a:gd name="T14" fmla="*/ 19 w 217"/>
                  <a:gd name="T15" fmla="*/ 741 h 1118"/>
                  <a:gd name="T16" fmla="*/ 48 w 217"/>
                  <a:gd name="T17" fmla="*/ 0 h 1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7" h="1118">
                    <a:moveTo>
                      <a:pt x="48" y="0"/>
                    </a:moveTo>
                    <a:cubicBezTo>
                      <a:pt x="63" y="6"/>
                      <a:pt x="78" y="10"/>
                      <a:pt x="99" y="15"/>
                    </a:cubicBezTo>
                    <a:cubicBezTo>
                      <a:pt x="107" y="17"/>
                      <a:pt x="137" y="26"/>
                      <a:pt x="156" y="32"/>
                    </a:cubicBezTo>
                    <a:cubicBezTo>
                      <a:pt x="191" y="44"/>
                      <a:pt x="184" y="65"/>
                      <a:pt x="196" y="115"/>
                    </a:cubicBezTo>
                    <a:cubicBezTo>
                      <a:pt x="217" y="203"/>
                      <a:pt x="208" y="319"/>
                      <a:pt x="193" y="439"/>
                    </a:cubicBezTo>
                    <a:cubicBezTo>
                      <a:pt x="176" y="567"/>
                      <a:pt x="150" y="981"/>
                      <a:pt x="174" y="1118"/>
                    </a:cubicBezTo>
                    <a:lnTo>
                      <a:pt x="17" y="1114"/>
                    </a:lnTo>
                    <a:cubicBezTo>
                      <a:pt x="11" y="1037"/>
                      <a:pt x="0" y="890"/>
                      <a:pt x="19" y="741"/>
                    </a:cubicBezTo>
                    <a:cubicBezTo>
                      <a:pt x="47" y="523"/>
                      <a:pt x="54" y="256"/>
                      <a:pt x="4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30"/>
              <p:cNvSpPr>
                <a:spLocks/>
              </p:cNvSpPr>
              <p:nvPr/>
            </p:nvSpPr>
            <p:spPr bwMode="auto">
              <a:xfrm>
                <a:off x="3145" y="1340"/>
                <a:ext cx="57" cy="128"/>
              </a:xfrm>
              <a:custGeom>
                <a:avLst/>
                <a:gdLst>
                  <a:gd name="T0" fmla="*/ 150 w 157"/>
                  <a:gd name="T1" fmla="*/ 0 h 355"/>
                  <a:gd name="T2" fmla="*/ 146 w 157"/>
                  <a:gd name="T3" fmla="*/ 140 h 355"/>
                  <a:gd name="T4" fmla="*/ 145 w 157"/>
                  <a:gd name="T5" fmla="*/ 140 h 355"/>
                  <a:gd name="T6" fmla="*/ 154 w 157"/>
                  <a:gd name="T7" fmla="*/ 307 h 355"/>
                  <a:gd name="T8" fmla="*/ 133 w 157"/>
                  <a:gd name="T9" fmla="*/ 343 h 355"/>
                  <a:gd name="T10" fmla="*/ 91 w 157"/>
                  <a:gd name="T11" fmla="*/ 349 h 355"/>
                  <a:gd name="T12" fmla="*/ 13 w 157"/>
                  <a:gd name="T13" fmla="*/ 355 h 355"/>
                  <a:gd name="T14" fmla="*/ 0 w 157"/>
                  <a:gd name="T15" fmla="*/ 287 h 355"/>
                  <a:gd name="T16" fmla="*/ 27 w 157"/>
                  <a:gd name="T17" fmla="*/ 313 h 355"/>
                  <a:gd name="T18" fmla="*/ 80 w 157"/>
                  <a:gd name="T19" fmla="*/ 302 h 355"/>
                  <a:gd name="T20" fmla="*/ 61 w 157"/>
                  <a:gd name="T21" fmla="*/ 254 h 355"/>
                  <a:gd name="T22" fmla="*/ 23 w 157"/>
                  <a:gd name="T23" fmla="*/ 228 h 355"/>
                  <a:gd name="T24" fmla="*/ 19 w 157"/>
                  <a:gd name="T25" fmla="*/ 173 h 355"/>
                  <a:gd name="T26" fmla="*/ 43 w 157"/>
                  <a:gd name="T27" fmla="*/ 138 h 355"/>
                  <a:gd name="T28" fmla="*/ 44 w 157"/>
                  <a:gd name="T29" fmla="*/ 133 h 355"/>
                  <a:gd name="T30" fmla="*/ 44 w 157"/>
                  <a:gd name="T31" fmla="*/ 133 h 355"/>
                  <a:gd name="T32" fmla="*/ 21 w 157"/>
                  <a:gd name="T33" fmla="*/ 10 h 355"/>
                  <a:gd name="T34" fmla="*/ 150 w 157"/>
                  <a:gd name="T35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355">
                    <a:moveTo>
                      <a:pt x="150" y="0"/>
                    </a:moveTo>
                    <a:lnTo>
                      <a:pt x="146" y="140"/>
                    </a:lnTo>
                    <a:lnTo>
                      <a:pt x="145" y="140"/>
                    </a:lnTo>
                    <a:cubicBezTo>
                      <a:pt x="157" y="199"/>
                      <a:pt x="154" y="237"/>
                      <a:pt x="154" y="307"/>
                    </a:cubicBezTo>
                    <a:cubicBezTo>
                      <a:pt x="154" y="328"/>
                      <a:pt x="156" y="341"/>
                      <a:pt x="133" y="343"/>
                    </a:cubicBezTo>
                    <a:cubicBezTo>
                      <a:pt x="115" y="345"/>
                      <a:pt x="102" y="347"/>
                      <a:pt x="91" y="349"/>
                    </a:cubicBezTo>
                    <a:cubicBezTo>
                      <a:pt x="76" y="353"/>
                      <a:pt x="40" y="342"/>
                      <a:pt x="13" y="355"/>
                    </a:cubicBezTo>
                    <a:lnTo>
                      <a:pt x="0" y="287"/>
                    </a:lnTo>
                    <a:cubicBezTo>
                      <a:pt x="26" y="282"/>
                      <a:pt x="19" y="284"/>
                      <a:pt x="27" y="313"/>
                    </a:cubicBezTo>
                    <a:lnTo>
                      <a:pt x="80" y="302"/>
                    </a:lnTo>
                    <a:cubicBezTo>
                      <a:pt x="75" y="274"/>
                      <a:pt x="69" y="268"/>
                      <a:pt x="61" y="254"/>
                    </a:cubicBezTo>
                    <a:cubicBezTo>
                      <a:pt x="48" y="240"/>
                      <a:pt x="32" y="242"/>
                      <a:pt x="23" y="228"/>
                    </a:cubicBezTo>
                    <a:cubicBezTo>
                      <a:pt x="16" y="217"/>
                      <a:pt x="14" y="191"/>
                      <a:pt x="19" y="173"/>
                    </a:cubicBezTo>
                    <a:cubicBezTo>
                      <a:pt x="22" y="158"/>
                      <a:pt x="31" y="151"/>
                      <a:pt x="43" y="138"/>
                    </a:cubicBezTo>
                    <a:lnTo>
                      <a:pt x="44" y="133"/>
                    </a:lnTo>
                    <a:lnTo>
                      <a:pt x="44" y="133"/>
                    </a:lnTo>
                    <a:lnTo>
                      <a:pt x="21" y="1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33"/>
              <p:cNvSpPr>
                <a:spLocks/>
              </p:cNvSpPr>
              <p:nvPr/>
            </p:nvSpPr>
            <p:spPr bwMode="auto">
              <a:xfrm>
                <a:off x="3135" y="1387"/>
                <a:ext cx="39" cy="53"/>
              </a:xfrm>
              <a:custGeom>
                <a:avLst/>
                <a:gdLst>
                  <a:gd name="T0" fmla="*/ 109 w 109"/>
                  <a:gd name="T1" fmla="*/ 23 h 146"/>
                  <a:gd name="T2" fmla="*/ 57 w 109"/>
                  <a:gd name="T3" fmla="*/ 112 h 146"/>
                  <a:gd name="T4" fmla="*/ 23 w 109"/>
                  <a:gd name="T5" fmla="*/ 144 h 146"/>
                  <a:gd name="T6" fmla="*/ 5 w 109"/>
                  <a:gd name="T7" fmla="*/ 118 h 146"/>
                  <a:gd name="T8" fmla="*/ 32 w 109"/>
                  <a:gd name="T9" fmla="*/ 65 h 146"/>
                  <a:gd name="T10" fmla="*/ 48 w 109"/>
                  <a:gd name="T11" fmla="*/ 25 h 146"/>
                  <a:gd name="T12" fmla="*/ 87 w 109"/>
                  <a:gd name="T13" fmla="*/ 0 h 146"/>
                  <a:gd name="T14" fmla="*/ 109 w 109"/>
                  <a:gd name="T15" fmla="*/ 2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46">
                    <a:moveTo>
                      <a:pt x="109" y="23"/>
                    </a:moveTo>
                    <a:lnTo>
                      <a:pt x="57" y="112"/>
                    </a:lnTo>
                    <a:cubicBezTo>
                      <a:pt x="50" y="123"/>
                      <a:pt x="37" y="142"/>
                      <a:pt x="23" y="144"/>
                    </a:cubicBezTo>
                    <a:cubicBezTo>
                      <a:pt x="11" y="146"/>
                      <a:pt x="0" y="135"/>
                      <a:pt x="5" y="118"/>
                    </a:cubicBezTo>
                    <a:cubicBezTo>
                      <a:pt x="12" y="94"/>
                      <a:pt x="27" y="79"/>
                      <a:pt x="32" y="65"/>
                    </a:cubicBezTo>
                    <a:cubicBezTo>
                      <a:pt x="36" y="51"/>
                      <a:pt x="37" y="39"/>
                      <a:pt x="48" y="25"/>
                    </a:cubicBezTo>
                    <a:cubicBezTo>
                      <a:pt x="58" y="12"/>
                      <a:pt x="69" y="8"/>
                      <a:pt x="87" y="0"/>
                    </a:cubicBezTo>
                    <a:lnTo>
                      <a:pt x="109" y="23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34"/>
              <p:cNvSpPr>
                <a:spLocks/>
              </p:cNvSpPr>
              <p:nvPr/>
            </p:nvSpPr>
            <p:spPr bwMode="auto">
              <a:xfrm>
                <a:off x="2922" y="648"/>
                <a:ext cx="146" cy="187"/>
              </a:xfrm>
              <a:custGeom>
                <a:avLst/>
                <a:gdLst>
                  <a:gd name="T0" fmla="*/ 203 w 401"/>
                  <a:gd name="T1" fmla="*/ 519 h 519"/>
                  <a:gd name="T2" fmla="*/ 201 w 401"/>
                  <a:gd name="T3" fmla="*/ 519 h 519"/>
                  <a:gd name="T4" fmla="*/ 152 w 401"/>
                  <a:gd name="T5" fmla="*/ 513 h 519"/>
                  <a:gd name="T6" fmla="*/ 115 w 401"/>
                  <a:gd name="T7" fmla="*/ 478 h 519"/>
                  <a:gd name="T8" fmla="*/ 66 w 401"/>
                  <a:gd name="T9" fmla="*/ 433 h 519"/>
                  <a:gd name="T10" fmla="*/ 57 w 401"/>
                  <a:gd name="T11" fmla="*/ 365 h 519"/>
                  <a:gd name="T12" fmla="*/ 25 w 401"/>
                  <a:gd name="T13" fmla="*/ 319 h 519"/>
                  <a:gd name="T14" fmla="*/ 2 w 401"/>
                  <a:gd name="T15" fmla="*/ 245 h 519"/>
                  <a:gd name="T16" fmla="*/ 6 w 401"/>
                  <a:gd name="T17" fmla="*/ 219 h 519"/>
                  <a:gd name="T18" fmla="*/ 37 w 401"/>
                  <a:gd name="T19" fmla="*/ 235 h 519"/>
                  <a:gd name="T20" fmla="*/ 39 w 401"/>
                  <a:gd name="T21" fmla="*/ 186 h 519"/>
                  <a:gd name="T22" fmla="*/ 41 w 401"/>
                  <a:gd name="T23" fmla="*/ 105 h 519"/>
                  <a:gd name="T24" fmla="*/ 72 w 401"/>
                  <a:gd name="T25" fmla="*/ 47 h 519"/>
                  <a:gd name="T26" fmla="*/ 72 w 401"/>
                  <a:gd name="T27" fmla="*/ 47 h 519"/>
                  <a:gd name="T28" fmla="*/ 106 w 401"/>
                  <a:gd name="T29" fmla="*/ 24 h 519"/>
                  <a:gd name="T30" fmla="*/ 107 w 401"/>
                  <a:gd name="T31" fmla="*/ 24 h 519"/>
                  <a:gd name="T32" fmla="*/ 109 w 401"/>
                  <a:gd name="T33" fmla="*/ 23 h 519"/>
                  <a:gd name="T34" fmla="*/ 111 w 401"/>
                  <a:gd name="T35" fmla="*/ 22 h 519"/>
                  <a:gd name="T36" fmla="*/ 113 w 401"/>
                  <a:gd name="T37" fmla="*/ 21 h 519"/>
                  <a:gd name="T38" fmla="*/ 115 w 401"/>
                  <a:gd name="T39" fmla="*/ 20 h 519"/>
                  <a:gd name="T40" fmla="*/ 117 w 401"/>
                  <a:gd name="T41" fmla="*/ 20 h 519"/>
                  <a:gd name="T42" fmla="*/ 119 w 401"/>
                  <a:gd name="T43" fmla="*/ 19 h 519"/>
                  <a:gd name="T44" fmla="*/ 121 w 401"/>
                  <a:gd name="T45" fmla="*/ 18 h 519"/>
                  <a:gd name="T46" fmla="*/ 123 w 401"/>
                  <a:gd name="T47" fmla="*/ 17 h 519"/>
                  <a:gd name="T48" fmla="*/ 127 w 401"/>
                  <a:gd name="T49" fmla="*/ 16 h 519"/>
                  <a:gd name="T50" fmla="*/ 127 w 401"/>
                  <a:gd name="T51" fmla="*/ 16 h 519"/>
                  <a:gd name="T52" fmla="*/ 234 w 401"/>
                  <a:gd name="T53" fmla="*/ 5 h 519"/>
                  <a:gd name="T54" fmla="*/ 329 w 401"/>
                  <a:gd name="T55" fmla="*/ 47 h 519"/>
                  <a:gd name="T56" fmla="*/ 360 w 401"/>
                  <a:gd name="T57" fmla="*/ 105 h 519"/>
                  <a:gd name="T58" fmla="*/ 362 w 401"/>
                  <a:gd name="T59" fmla="*/ 185 h 519"/>
                  <a:gd name="T60" fmla="*/ 364 w 401"/>
                  <a:gd name="T61" fmla="*/ 234 h 519"/>
                  <a:gd name="T62" fmla="*/ 395 w 401"/>
                  <a:gd name="T63" fmla="*/ 219 h 519"/>
                  <a:gd name="T64" fmla="*/ 399 w 401"/>
                  <a:gd name="T65" fmla="*/ 245 h 519"/>
                  <a:gd name="T66" fmla="*/ 376 w 401"/>
                  <a:gd name="T67" fmla="*/ 319 h 519"/>
                  <a:gd name="T68" fmla="*/ 345 w 401"/>
                  <a:gd name="T69" fmla="*/ 365 h 519"/>
                  <a:gd name="T70" fmla="*/ 335 w 401"/>
                  <a:gd name="T71" fmla="*/ 431 h 519"/>
                  <a:gd name="T72" fmla="*/ 287 w 401"/>
                  <a:gd name="T73" fmla="*/ 477 h 519"/>
                  <a:gd name="T74" fmla="*/ 251 w 401"/>
                  <a:gd name="T75" fmla="*/ 512 h 519"/>
                  <a:gd name="T76" fmla="*/ 203 w 401"/>
                  <a:gd name="T77" fmla="*/ 519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1" h="519">
                    <a:moveTo>
                      <a:pt x="203" y="519"/>
                    </a:moveTo>
                    <a:cubicBezTo>
                      <a:pt x="203" y="519"/>
                      <a:pt x="202" y="519"/>
                      <a:pt x="201" y="519"/>
                    </a:cubicBezTo>
                    <a:cubicBezTo>
                      <a:pt x="177" y="519"/>
                      <a:pt x="165" y="519"/>
                      <a:pt x="152" y="513"/>
                    </a:cubicBezTo>
                    <a:cubicBezTo>
                      <a:pt x="139" y="507"/>
                      <a:pt x="133" y="495"/>
                      <a:pt x="115" y="478"/>
                    </a:cubicBezTo>
                    <a:cubicBezTo>
                      <a:pt x="100" y="463"/>
                      <a:pt x="73" y="449"/>
                      <a:pt x="66" y="433"/>
                    </a:cubicBezTo>
                    <a:cubicBezTo>
                      <a:pt x="58" y="414"/>
                      <a:pt x="60" y="393"/>
                      <a:pt x="57" y="365"/>
                    </a:cubicBezTo>
                    <a:cubicBezTo>
                      <a:pt x="43" y="373"/>
                      <a:pt x="28" y="333"/>
                      <a:pt x="25" y="319"/>
                    </a:cubicBezTo>
                    <a:cubicBezTo>
                      <a:pt x="21" y="300"/>
                      <a:pt x="7" y="267"/>
                      <a:pt x="2" y="245"/>
                    </a:cubicBezTo>
                    <a:cubicBezTo>
                      <a:pt x="0" y="233"/>
                      <a:pt x="1" y="223"/>
                      <a:pt x="6" y="219"/>
                    </a:cubicBezTo>
                    <a:cubicBezTo>
                      <a:pt x="15" y="213"/>
                      <a:pt x="24" y="216"/>
                      <a:pt x="37" y="235"/>
                    </a:cubicBezTo>
                    <a:cubicBezTo>
                      <a:pt x="38" y="219"/>
                      <a:pt x="39" y="203"/>
                      <a:pt x="39" y="186"/>
                    </a:cubicBezTo>
                    <a:cubicBezTo>
                      <a:pt x="38" y="154"/>
                      <a:pt x="37" y="128"/>
                      <a:pt x="41" y="105"/>
                    </a:cubicBezTo>
                    <a:cubicBezTo>
                      <a:pt x="45" y="83"/>
                      <a:pt x="54" y="64"/>
                      <a:pt x="72" y="47"/>
                    </a:cubicBezTo>
                    <a:cubicBezTo>
                      <a:pt x="72" y="47"/>
                      <a:pt x="72" y="47"/>
                      <a:pt x="72" y="47"/>
                    </a:cubicBezTo>
                    <a:cubicBezTo>
                      <a:pt x="82" y="38"/>
                      <a:pt x="94" y="31"/>
                      <a:pt x="106" y="24"/>
                    </a:cubicBezTo>
                    <a:cubicBezTo>
                      <a:pt x="107" y="24"/>
                      <a:pt x="107" y="24"/>
                      <a:pt x="107" y="24"/>
                    </a:cubicBezTo>
                    <a:cubicBezTo>
                      <a:pt x="108" y="24"/>
                      <a:pt x="108" y="23"/>
                      <a:pt x="109" y="23"/>
                    </a:cubicBezTo>
                    <a:cubicBezTo>
                      <a:pt x="110" y="23"/>
                      <a:pt x="110" y="23"/>
                      <a:pt x="111" y="22"/>
                    </a:cubicBezTo>
                    <a:cubicBezTo>
                      <a:pt x="111" y="22"/>
                      <a:pt x="112" y="22"/>
                      <a:pt x="113" y="21"/>
                    </a:cubicBezTo>
                    <a:cubicBezTo>
                      <a:pt x="113" y="21"/>
                      <a:pt x="114" y="21"/>
                      <a:pt x="115" y="20"/>
                    </a:cubicBezTo>
                    <a:cubicBezTo>
                      <a:pt x="115" y="20"/>
                      <a:pt x="116" y="20"/>
                      <a:pt x="117" y="20"/>
                    </a:cubicBezTo>
                    <a:cubicBezTo>
                      <a:pt x="117" y="19"/>
                      <a:pt x="118" y="19"/>
                      <a:pt x="119" y="19"/>
                    </a:cubicBezTo>
                    <a:cubicBezTo>
                      <a:pt x="119" y="18"/>
                      <a:pt x="120" y="18"/>
                      <a:pt x="121" y="18"/>
                    </a:cubicBezTo>
                    <a:cubicBezTo>
                      <a:pt x="122" y="18"/>
                      <a:pt x="122" y="17"/>
                      <a:pt x="123" y="17"/>
                    </a:cubicBezTo>
                    <a:cubicBezTo>
                      <a:pt x="124" y="17"/>
                      <a:pt x="125" y="16"/>
                      <a:pt x="127" y="16"/>
                    </a:cubicBezTo>
                    <a:cubicBezTo>
                      <a:pt x="127" y="16"/>
                      <a:pt x="127" y="16"/>
                      <a:pt x="127" y="16"/>
                    </a:cubicBezTo>
                    <a:cubicBezTo>
                      <a:pt x="160" y="3"/>
                      <a:pt x="198" y="0"/>
                      <a:pt x="234" y="5"/>
                    </a:cubicBezTo>
                    <a:cubicBezTo>
                      <a:pt x="270" y="11"/>
                      <a:pt x="304" y="25"/>
                      <a:pt x="329" y="47"/>
                    </a:cubicBezTo>
                    <a:cubicBezTo>
                      <a:pt x="347" y="64"/>
                      <a:pt x="356" y="82"/>
                      <a:pt x="360" y="105"/>
                    </a:cubicBezTo>
                    <a:cubicBezTo>
                      <a:pt x="364" y="127"/>
                      <a:pt x="363" y="153"/>
                      <a:pt x="362" y="185"/>
                    </a:cubicBezTo>
                    <a:cubicBezTo>
                      <a:pt x="362" y="202"/>
                      <a:pt x="363" y="219"/>
                      <a:pt x="364" y="234"/>
                    </a:cubicBezTo>
                    <a:cubicBezTo>
                      <a:pt x="377" y="216"/>
                      <a:pt x="386" y="213"/>
                      <a:pt x="395" y="219"/>
                    </a:cubicBezTo>
                    <a:cubicBezTo>
                      <a:pt x="400" y="223"/>
                      <a:pt x="401" y="233"/>
                      <a:pt x="399" y="245"/>
                    </a:cubicBezTo>
                    <a:cubicBezTo>
                      <a:pt x="394" y="267"/>
                      <a:pt x="380" y="300"/>
                      <a:pt x="376" y="319"/>
                    </a:cubicBezTo>
                    <a:cubicBezTo>
                      <a:pt x="373" y="332"/>
                      <a:pt x="358" y="372"/>
                      <a:pt x="345" y="365"/>
                    </a:cubicBezTo>
                    <a:cubicBezTo>
                      <a:pt x="342" y="392"/>
                      <a:pt x="343" y="413"/>
                      <a:pt x="335" y="431"/>
                    </a:cubicBezTo>
                    <a:cubicBezTo>
                      <a:pt x="329" y="447"/>
                      <a:pt x="302" y="462"/>
                      <a:pt x="287" y="477"/>
                    </a:cubicBezTo>
                    <a:cubicBezTo>
                      <a:pt x="270" y="494"/>
                      <a:pt x="263" y="507"/>
                      <a:pt x="251" y="512"/>
                    </a:cubicBezTo>
                    <a:cubicBezTo>
                      <a:pt x="238" y="518"/>
                      <a:pt x="226" y="519"/>
                      <a:pt x="203" y="519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5"/>
              <p:cNvSpPr>
                <a:spLocks/>
              </p:cNvSpPr>
              <p:nvPr/>
            </p:nvSpPr>
            <p:spPr bwMode="auto">
              <a:xfrm>
                <a:off x="2917" y="609"/>
                <a:ext cx="159" cy="139"/>
              </a:xfrm>
              <a:custGeom>
                <a:avLst/>
                <a:gdLst>
                  <a:gd name="T0" fmla="*/ 99 w 437"/>
                  <a:gd name="T1" fmla="*/ 189 h 387"/>
                  <a:gd name="T2" fmla="*/ 61 w 437"/>
                  <a:gd name="T3" fmla="*/ 387 h 387"/>
                  <a:gd name="T4" fmla="*/ 87 w 437"/>
                  <a:gd name="T5" fmla="*/ 83 h 387"/>
                  <a:gd name="T6" fmla="*/ 347 w 437"/>
                  <a:gd name="T7" fmla="*/ 85 h 387"/>
                  <a:gd name="T8" fmla="*/ 376 w 437"/>
                  <a:gd name="T9" fmla="*/ 367 h 387"/>
                  <a:gd name="T10" fmla="*/ 335 w 437"/>
                  <a:gd name="T11" fmla="*/ 193 h 387"/>
                  <a:gd name="T12" fmla="*/ 292 w 437"/>
                  <a:gd name="T13" fmla="*/ 224 h 387"/>
                  <a:gd name="T14" fmla="*/ 99 w 437"/>
                  <a:gd name="T15" fmla="*/ 189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7" h="387">
                    <a:moveTo>
                      <a:pt x="99" y="189"/>
                    </a:moveTo>
                    <a:cubicBezTo>
                      <a:pt x="87" y="203"/>
                      <a:pt x="57" y="297"/>
                      <a:pt x="61" y="387"/>
                    </a:cubicBezTo>
                    <a:cubicBezTo>
                      <a:pt x="22" y="246"/>
                      <a:pt x="0" y="146"/>
                      <a:pt x="87" y="83"/>
                    </a:cubicBezTo>
                    <a:cubicBezTo>
                      <a:pt x="199" y="0"/>
                      <a:pt x="336" y="53"/>
                      <a:pt x="347" y="85"/>
                    </a:cubicBezTo>
                    <a:cubicBezTo>
                      <a:pt x="437" y="116"/>
                      <a:pt x="401" y="256"/>
                      <a:pt x="376" y="367"/>
                    </a:cubicBezTo>
                    <a:cubicBezTo>
                      <a:pt x="375" y="311"/>
                      <a:pt x="363" y="242"/>
                      <a:pt x="335" y="193"/>
                    </a:cubicBezTo>
                    <a:cubicBezTo>
                      <a:pt x="328" y="187"/>
                      <a:pt x="298" y="224"/>
                      <a:pt x="292" y="224"/>
                    </a:cubicBezTo>
                    <a:cubicBezTo>
                      <a:pt x="225" y="219"/>
                      <a:pt x="202" y="205"/>
                      <a:pt x="99" y="189"/>
                    </a:cubicBezTo>
                    <a:close/>
                  </a:path>
                </a:pathLst>
              </a:custGeom>
              <a:solidFill>
                <a:srgbClr val="6227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36"/>
              <p:cNvSpPr>
                <a:spLocks/>
              </p:cNvSpPr>
              <p:nvPr/>
            </p:nvSpPr>
            <p:spPr bwMode="auto">
              <a:xfrm>
                <a:off x="2919" y="606"/>
                <a:ext cx="151" cy="54"/>
              </a:xfrm>
              <a:custGeom>
                <a:avLst/>
                <a:gdLst>
                  <a:gd name="T0" fmla="*/ 110 w 413"/>
                  <a:gd name="T1" fmla="*/ 0 h 150"/>
                  <a:gd name="T2" fmla="*/ 302 w 413"/>
                  <a:gd name="T3" fmla="*/ 0 h 150"/>
                  <a:gd name="T4" fmla="*/ 392 w 413"/>
                  <a:gd name="T5" fmla="*/ 72 h 150"/>
                  <a:gd name="T6" fmla="*/ 413 w 413"/>
                  <a:gd name="T7" fmla="*/ 150 h 150"/>
                  <a:gd name="T8" fmla="*/ 0 w 413"/>
                  <a:gd name="T9" fmla="*/ 148 h 150"/>
                  <a:gd name="T10" fmla="*/ 20 w 413"/>
                  <a:gd name="T11" fmla="*/ 72 h 150"/>
                  <a:gd name="T12" fmla="*/ 110 w 413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3" h="150">
                    <a:moveTo>
                      <a:pt x="110" y="0"/>
                    </a:moveTo>
                    <a:lnTo>
                      <a:pt x="302" y="0"/>
                    </a:lnTo>
                    <a:cubicBezTo>
                      <a:pt x="351" y="0"/>
                      <a:pt x="382" y="33"/>
                      <a:pt x="392" y="72"/>
                    </a:cubicBezTo>
                    <a:lnTo>
                      <a:pt x="413" y="150"/>
                    </a:lnTo>
                    <a:cubicBezTo>
                      <a:pt x="293" y="116"/>
                      <a:pt x="85" y="131"/>
                      <a:pt x="0" y="148"/>
                    </a:cubicBezTo>
                    <a:lnTo>
                      <a:pt x="20" y="72"/>
                    </a:lnTo>
                    <a:cubicBezTo>
                      <a:pt x="31" y="33"/>
                      <a:pt x="61" y="0"/>
                      <a:pt x="110" y="0"/>
                    </a:cubicBez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37"/>
              <p:cNvSpPr>
                <a:spLocks/>
              </p:cNvSpPr>
              <p:nvPr/>
            </p:nvSpPr>
            <p:spPr bwMode="auto">
              <a:xfrm>
                <a:off x="2826" y="623"/>
                <a:ext cx="341" cy="135"/>
              </a:xfrm>
              <a:custGeom>
                <a:avLst/>
                <a:gdLst>
                  <a:gd name="T0" fmla="*/ 462 w 935"/>
                  <a:gd name="T1" fmla="*/ 62 h 372"/>
                  <a:gd name="T2" fmla="*/ 892 w 935"/>
                  <a:gd name="T3" fmla="*/ 326 h 372"/>
                  <a:gd name="T4" fmla="*/ 886 w 935"/>
                  <a:gd name="T5" fmla="*/ 372 h 372"/>
                  <a:gd name="T6" fmla="*/ 39 w 935"/>
                  <a:gd name="T7" fmla="*/ 372 h 372"/>
                  <a:gd name="T8" fmla="*/ 33 w 935"/>
                  <a:gd name="T9" fmla="*/ 326 h 372"/>
                  <a:gd name="T10" fmla="*/ 462 w 935"/>
                  <a:gd name="T11" fmla="*/ 6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5" h="372">
                    <a:moveTo>
                      <a:pt x="462" y="62"/>
                    </a:moveTo>
                    <a:cubicBezTo>
                      <a:pt x="700" y="62"/>
                      <a:pt x="892" y="180"/>
                      <a:pt x="892" y="326"/>
                    </a:cubicBezTo>
                    <a:cubicBezTo>
                      <a:pt x="892" y="342"/>
                      <a:pt x="890" y="357"/>
                      <a:pt x="886" y="372"/>
                    </a:cubicBezTo>
                    <a:cubicBezTo>
                      <a:pt x="935" y="0"/>
                      <a:pt x="0" y="6"/>
                      <a:pt x="39" y="372"/>
                    </a:cubicBezTo>
                    <a:cubicBezTo>
                      <a:pt x="35" y="357"/>
                      <a:pt x="33" y="342"/>
                      <a:pt x="33" y="326"/>
                    </a:cubicBezTo>
                    <a:cubicBezTo>
                      <a:pt x="33" y="180"/>
                      <a:pt x="225" y="62"/>
                      <a:pt x="462" y="62"/>
                    </a:cubicBezTo>
                    <a:close/>
                  </a:path>
                </a:pathLst>
              </a:custGeom>
              <a:solidFill>
                <a:srgbClr val="F582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38"/>
              <p:cNvSpPr>
                <a:spLocks/>
              </p:cNvSpPr>
              <p:nvPr/>
            </p:nvSpPr>
            <p:spPr bwMode="auto">
              <a:xfrm>
                <a:off x="2762" y="1090"/>
                <a:ext cx="87" cy="285"/>
              </a:xfrm>
              <a:custGeom>
                <a:avLst/>
                <a:gdLst>
                  <a:gd name="T0" fmla="*/ 5 w 238"/>
                  <a:gd name="T1" fmla="*/ 264 h 789"/>
                  <a:gd name="T2" fmla="*/ 37 w 238"/>
                  <a:gd name="T3" fmla="*/ 740 h 789"/>
                  <a:gd name="T4" fmla="*/ 132 w 238"/>
                  <a:gd name="T5" fmla="*/ 789 h 789"/>
                  <a:gd name="T6" fmla="*/ 184 w 238"/>
                  <a:gd name="T7" fmla="*/ 279 h 789"/>
                  <a:gd name="T8" fmla="*/ 238 w 238"/>
                  <a:gd name="T9" fmla="*/ 74 h 789"/>
                  <a:gd name="T10" fmla="*/ 77 w 238"/>
                  <a:gd name="T11" fmla="*/ 0 h 789"/>
                  <a:gd name="T12" fmla="*/ 5 w 238"/>
                  <a:gd name="T13" fmla="*/ 264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" h="789">
                    <a:moveTo>
                      <a:pt x="5" y="264"/>
                    </a:moveTo>
                    <a:cubicBezTo>
                      <a:pt x="0" y="456"/>
                      <a:pt x="26" y="548"/>
                      <a:pt x="37" y="740"/>
                    </a:cubicBezTo>
                    <a:lnTo>
                      <a:pt x="132" y="789"/>
                    </a:lnTo>
                    <a:cubicBezTo>
                      <a:pt x="165" y="596"/>
                      <a:pt x="180" y="474"/>
                      <a:pt x="184" y="279"/>
                    </a:cubicBezTo>
                    <a:lnTo>
                      <a:pt x="238" y="74"/>
                    </a:lnTo>
                    <a:lnTo>
                      <a:pt x="77" y="0"/>
                    </a:lnTo>
                    <a:cubicBezTo>
                      <a:pt x="60" y="30"/>
                      <a:pt x="10" y="231"/>
                      <a:pt x="5" y="264"/>
                    </a:cubicBezTo>
                    <a:close/>
                  </a:path>
                </a:pathLst>
              </a:custGeom>
              <a:solidFill>
                <a:srgbClr val="FFDB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39"/>
              <p:cNvSpPr>
                <a:spLocks/>
              </p:cNvSpPr>
              <p:nvPr/>
            </p:nvSpPr>
            <p:spPr bwMode="auto">
              <a:xfrm>
                <a:off x="2775" y="887"/>
                <a:ext cx="109" cy="278"/>
              </a:xfrm>
              <a:custGeom>
                <a:avLst/>
                <a:gdLst>
                  <a:gd name="T0" fmla="*/ 229 w 297"/>
                  <a:gd name="T1" fmla="*/ 0 h 771"/>
                  <a:gd name="T2" fmla="*/ 169 w 297"/>
                  <a:gd name="T3" fmla="*/ 22 h 771"/>
                  <a:gd name="T4" fmla="*/ 100 w 297"/>
                  <a:gd name="T5" fmla="*/ 245 h 771"/>
                  <a:gd name="T6" fmla="*/ 0 w 297"/>
                  <a:gd name="T7" fmla="*/ 668 h 771"/>
                  <a:gd name="T8" fmla="*/ 103 w 297"/>
                  <a:gd name="T9" fmla="*/ 726 h 771"/>
                  <a:gd name="T10" fmla="*/ 173 w 297"/>
                  <a:gd name="T11" fmla="*/ 771 h 771"/>
                  <a:gd name="T12" fmla="*/ 297 w 297"/>
                  <a:gd name="T13" fmla="*/ 396 h 771"/>
                  <a:gd name="T14" fmla="*/ 229 w 297"/>
                  <a:gd name="T15" fmla="*/ 0 h 7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7" h="771">
                    <a:moveTo>
                      <a:pt x="229" y="0"/>
                    </a:moveTo>
                    <a:cubicBezTo>
                      <a:pt x="208" y="6"/>
                      <a:pt x="181" y="11"/>
                      <a:pt x="169" y="22"/>
                    </a:cubicBezTo>
                    <a:cubicBezTo>
                      <a:pt x="118" y="67"/>
                      <a:pt x="114" y="165"/>
                      <a:pt x="100" y="245"/>
                    </a:cubicBezTo>
                    <a:cubicBezTo>
                      <a:pt x="77" y="381"/>
                      <a:pt x="22" y="532"/>
                      <a:pt x="0" y="668"/>
                    </a:cubicBezTo>
                    <a:lnTo>
                      <a:pt x="103" y="726"/>
                    </a:lnTo>
                    <a:lnTo>
                      <a:pt x="173" y="771"/>
                    </a:lnTo>
                    <a:cubicBezTo>
                      <a:pt x="206" y="644"/>
                      <a:pt x="271" y="524"/>
                      <a:pt x="297" y="396"/>
                    </a:cubicBez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40"/>
              <p:cNvSpPr>
                <a:spLocks/>
              </p:cNvSpPr>
              <p:nvPr/>
            </p:nvSpPr>
            <p:spPr bwMode="auto">
              <a:xfrm>
                <a:off x="2771" y="1336"/>
                <a:ext cx="57" cy="129"/>
              </a:xfrm>
              <a:custGeom>
                <a:avLst/>
                <a:gdLst>
                  <a:gd name="T0" fmla="*/ 8 w 157"/>
                  <a:gd name="T1" fmla="*/ 0 h 355"/>
                  <a:gd name="T2" fmla="*/ 12 w 157"/>
                  <a:gd name="T3" fmla="*/ 140 h 355"/>
                  <a:gd name="T4" fmla="*/ 12 w 157"/>
                  <a:gd name="T5" fmla="*/ 140 h 355"/>
                  <a:gd name="T6" fmla="*/ 3 w 157"/>
                  <a:gd name="T7" fmla="*/ 306 h 355"/>
                  <a:gd name="T8" fmla="*/ 24 w 157"/>
                  <a:gd name="T9" fmla="*/ 343 h 355"/>
                  <a:gd name="T10" fmla="*/ 66 w 157"/>
                  <a:gd name="T11" fmla="*/ 349 h 355"/>
                  <a:gd name="T12" fmla="*/ 144 w 157"/>
                  <a:gd name="T13" fmla="*/ 355 h 355"/>
                  <a:gd name="T14" fmla="*/ 157 w 157"/>
                  <a:gd name="T15" fmla="*/ 287 h 355"/>
                  <a:gd name="T16" fmla="*/ 130 w 157"/>
                  <a:gd name="T17" fmla="*/ 313 h 355"/>
                  <a:gd name="T18" fmla="*/ 77 w 157"/>
                  <a:gd name="T19" fmla="*/ 302 h 355"/>
                  <a:gd name="T20" fmla="*/ 96 w 157"/>
                  <a:gd name="T21" fmla="*/ 254 h 355"/>
                  <a:gd name="T22" fmla="*/ 134 w 157"/>
                  <a:gd name="T23" fmla="*/ 228 h 355"/>
                  <a:gd name="T24" fmla="*/ 138 w 157"/>
                  <a:gd name="T25" fmla="*/ 173 h 355"/>
                  <a:gd name="T26" fmla="*/ 115 w 157"/>
                  <a:gd name="T27" fmla="*/ 138 h 355"/>
                  <a:gd name="T28" fmla="*/ 113 w 157"/>
                  <a:gd name="T29" fmla="*/ 133 h 355"/>
                  <a:gd name="T30" fmla="*/ 114 w 157"/>
                  <a:gd name="T31" fmla="*/ 133 h 355"/>
                  <a:gd name="T32" fmla="*/ 136 w 157"/>
                  <a:gd name="T33" fmla="*/ 10 h 355"/>
                  <a:gd name="T34" fmla="*/ 8 w 157"/>
                  <a:gd name="T35" fmla="*/ 0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7" h="355">
                    <a:moveTo>
                      <a:pt x="8" y="0"/>
                    </a:moveTo>
                    <a:lnTo>
                      <a:pt x="12" y="140"/>
                    </a:lnTo>
                    <a:lnTo>
                      <a:pt x="12" y="140"/>
                    </a:lnTo>
                    <a:cubicBezTo>
                      <a:pt x="0" y="199"/>
                      <a:pt x="3" y="237"/>
                      <a:pt x="3" y="306"/>
                    </a:cubicBezTo>
                    <a:cubicBezTo>
                      <a:pt x="3" y="328"/>
                      <a:pt x="2" y="341"/>
                      <a:pt x="24" y="343"/>
                    </a:cubicBezTo>
                    <a:cubicBezTo>
                      <a:pt x="43" y="345"/>
                      <a:pt x="55" y="346"/>
                      <a:pt x="66" y="349"/>
                    </a:cubicBezTo>
                    <a:cubicBezTo>
                      <a:pt x="82" y="353"/>
                      <a:pt x="117" y="342"/>
                      <a:pt x="144" y="355"/>
                    </a:cubicBezTo>
                    <a:lnTo>
                      <a:pt x="157" y="287"/>
                    </a:lnTo>
                    <a:cubicBezTo>
                      <a:pt x="131" y="281"/>
                      <a:pt x="138" y="284"/>
                      <a:pt x="130" y="313"/>
                    </a:cubicBezTo>
                    <a:lnTo>
                      <a:pt x="77" y="302"/>
                    </a:lnTo>
                    <a:cubicBezTo>
                      <a:pt x="83" y="274"/>
                      <a:pt x="88" y="268"/>
                      <a:pt x="96" y="254"/>
                    </a:cubicBezTo>
                    <a:cubicBezTo>
                      <a:pt x="109" y="240"/>
                      <a:pt x="126" y="242"/>
                      <a:pt x="134" y="228"/>
                    </a:cubicBezTo>
                    <a:cubicBezTo>
                      <a:pt x="141" y="217"/>
                      <a:pt x="143" y="191"/>
                      <a:pt x="138" y="173"/>
                    </a:cubicBezTo>
                    <a:cubicBezTo>
                      <a:pt x="135" y="158"/>
                      <a:pt x="127" y="151"/>
                      <a:pt x="115" y="138"/>
                    </a:cubicBezTo>
                    <a:lnTo>
                      <a:pt x="113" y="133"/>
                    </a:lnTo>
                    <a:lnTo>
                      <a:pt x="114" y="133"/>
                    </a:lnTo>
                    <a:lnTo>
                      <a:pt x="136" y="1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43"/>
              <p:cNvSpPr>
                <a:spLocks/>
              </p:cNvSpPr>
              <p:nvPr/>
            </p:nvSpPr>
            <p:spPr bwMode="auto">
              <a:xfrm>
                <a:off x="2799" y="1384"/>
                <a:ext cx="40" cy="52"/>
              </a:xfrm>
              <a:custGeom>
                <a:avLst/>
                <a:gdLst>
                  <a:gd name="T0" fmla="*/ 0 w 109"/>
                  <a:gd name="T1" fmla="*/ 23 h 146"/>
                  <a:gd name="T2" fmla="*/ 51 w 109"/>
                  <a:gd name="T3" fmla="*/ 112 h 146"/>
                  <a:gd name="T4" fmla="*/ 85 w 109"/>
                  <a:gd name="T5" fmla="*/ 144 h 146"/>
                  <a:gd name="T6" fmla="*/ 104 w 109"/>
                  <a:gd name="T7" fmla="*/ 118 h 146"/>
                  <a:gd name="T8" fmla="*/ 76 w 109"/>
                  <a:gd name="T9" fmla="*/ 65 h 146"/>
                  <a:gd name="T10" fmla="*/ 61 w 109"/>
                  <a:gd name="T11" fmla="*/ 25 h 146"/>
                  <a:gd name="T12" fmla="*/ 22 w 109"/>
                  <a:gd name="T13" fmla="*/ 0 h 146"/>
                  <a:gd name="T14" fmla="*/ 0 w 109"/>
                  <a:gd name="T15" fmla="*/ 2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9" h="146">
                    <a:moveTo>
                      <a:pt x="0" y="23"/>
                    </a:moveTo>
                    <a:lnTo>
                      <a:pt x="51" y="112"/>
                    </a:lnTo>
                    <a:cubicBezTo>
                      <a:pt x="58" y="123"/>
                      <a:pt x="71" y="142"/>
                      <a:pt x="85" y="144"/>
                    </a:cubicBezTo>
                    <a:cubicBezTo>
                      <a:pt x="97" y="146"/>
                      <a:pt x="109" y="135"/>
                      <a:pt x="104" y="118"/>
                    </a:cubicBezTo>
                    <a:cubicBezTo>
                      <a:pt x="96" y="94"/>
                      <a:pt x="81" y="79"/>
                      <a:pt x="76" y="65"/>
                    </a:cubicBezTo>
                    <a:cubicBezTo>
                      <a:pt x="72" y="51"/>
                      <a:pt x="71" y="39"/>
                      <a:pt x="61" y="25"/>
                    </a:cubicBezTo>
                    <a:cubicBezTo>
                      <a:pt x="51" y="12"/>
                      <a:pt x="39" y="8"/>
                      <a:pt x="22" y="0"/>
                    </a:cubicBez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99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8" name="Content Placeholder 1"/>
          <p:cNvSpPr txBox="1">
            <a:spLocks/>
          </p:cNvSpPr>
          <p:nvPr/>
        </p:nvSpPr>
        <p:spPr>
          <a:xfrm rot="16200000">
            <a:off x="320731" y="3529283"/>
            <a:ext cx="1443046" cy="785821"/>
          </a:xfrm>
          <a:prstGeom prst="rect">
            <a:avLst/>
          </a:prstGeom>
          <a:solidFill>
            <a:srgbClr val="0CA5AA"/>
          </a:solidFill>
        </p:spPr>
        <p:txBody>
          <a:bodyPr vert="horz" lIns="121920" tIns="60960" rIns="121920" bIns="6096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133" b="1" dirty="0" smtClean="0">
                <a:solidFill>
                  <a:sysClr val="windowText" lastClr="000000"/>
                </a:solidFill>
              </a:rPr>
              <a:t>Data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133" b="1" dirty="0" smtClean="0">
                <a:solidFill>
                  <a:sysClr val="windowText" lastClr="000000"/>
                </a:solidFill>
              </a:rPr>
              <a:t>ST2013</a:t>
            </a:r>
            <a:endParaRPr lang="en-US" sz="2133" b="1" dirty="0">
              <a:solidFill>
                <a:sysClr val="windowText" lastClr="000000"/>
              </a:solidFill>
            </a:endParaRPr>
          </a:p>
        </p:txBody>
      </p:sp>
      <p:sp>
        <p:nvSpPr>
          <p:cNvPr id="79" name="Content Placeholder 1"/>
          <p:cNvSpPr txBox="1">
            <a:spLocks/>
          </p:cNvSpPr>
          <p:nvPr/>
        </p:nvSpPr>
        <p:spPr>
          <a:xfrm rot="16200000">
            <a:off x="166795" y="5364594"/>
            <a:ext cx="1745848" cy="790891"/>
          </a:xfrm>
          <a:prstGeom prst="rect">
            <a:avLst/>
          </a:prstGeom>
          <a:solidFill>
            <a:srgbClr val="0CA5AA"/>
          </a:solidFill>
        </p:spPr>
        <p:txBody>
          <a:bodyPr vert="horz" lIns="121920" tIns="60960" rIns="121920" bIns="60960" rtlCol="0" anchor="t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133" b="1" dirty="0">
                <a:solidFill>
                  <a:sysClr val="windowText" lastClr="000000"/>
                </a:solidFill>
              </a:rPr>
              <a:t>Data </a:t>
            </a:r>
            <a:endParaRPr lang="pt-BR" sz="2133" b="1" dirty="0" smtClean="0">
              <a:solidFill>
                <a:sysClr val="windowText" lastClr="000000"/>
              </a:solidFill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2133" b="1" dirty="0" smtClean="0">
                <a:solidFill>
                  <a:sysClr val="windowText" lastClr="000000"/>
                </a:solidFill>
              </a:rPr>
              <a:t>SUTAS2018</a:t>
            </a:r>
            <a:endParaRPr lang="en-US" sz="2133" b="1" dirty="0">
              <a:solidFill>
                <a:sysClr val="windowText" lastClr="000000"/>
              </a:solidFill>
            </a:endParaRPr>
          </a:p>
        </p:txBody>
      </p:sp>
      <p:sp>
        <p:nvSpPr>
          <p:cNvPr id="80" name="Content Placeholder 1"/>
          <p:cNvSpPr txBox="1">
            <a:spLocks/>
          </p:cNvSpPr>
          <p:nvPr/>
        </p:nvSpPr>
        <p:spPr>
          <a:xfrm>
            <a:off x="5098330" y="3324821"/>
            <a:ext cx="2772624" cy="890939"/>
          </a:xfrm>
          <a:prstGeom prst="rect">
            <a:avLst/>
          </a:prstGeom>
        </p:spPr>
        <p:txBody>
          <a:bodyPr vert="horz" lIns="121920" tIns="60960" rIns="121920" bIns="6096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67" dirty="0"/>
              <a:t>Jumlah </a:t>
            </a:r>
            <a:r>
              <a:rPr lang="pt-BR" sz="1867" b="1" dirty="0"/>
              <a:t>Rumah Tangga Usaha Peternakan Sapi Perah</a:t>
            </a:r>
            <a:r>
              <a:rPr lang="pt-BR" sz="1867" dirty="0"/>
              <a:t> </a:t>
            </a:r>
            <a:r>
              <a:rPr lang="pt-BR" sz="1867" b="1" dirty="0"/>
              <a:t>2013</a:t>
            </a:r>
            <a:endParaRPr lang="en-US" sz="1867" b="1" dirty="0"/>
          </a:p>
        </p:txBody>
      </p:sp>
      <p:sp>
        <p:nvSpPr>
          <p:cNvPr id="81" name="Content Placeholder 1"/>
          <p:cNvSpPr txBox="1">
            <a:spLocks/>
          </p:cNvSpPr>
          <p:nvPr/>
        </p:nvSpPr>
        <p:spPr>
          <a:xfrm flipH="1">
            <a:off x="5039727" y="4141942"/>
            <a:ext cx="2889831" cy="574963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200" b="1" dirty="0" smtClean="0">
                <a:solidFill>
                  <a:srgbClr val="0CA5AA"/>
                </a:solidFill>
              </a:rPr>
              <a:t>42,82</a:t>
            </a:r>
            <a:r>
              <a:rPr lang="en-US" sz="3200" b="1" dirty="0" smtClean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ribu</a:t>
            </a:r>
            <a:r>
              <a:rPr lang="en-US" sz="3200" b="1" dirty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ruta</a:t>
            </a:r>
            <a:endParaRPr lang="en-US" sz="3200" b="1" dirty="0">
              <a:solidFill>
                <a:srgbClr val="0CA5AA"/>
              </a:solidFill>
            </a:endParaRPr>
          </a:p>
        </p:txBody>
      </p:sp>
      <p:sp>
        <p:nvSpPr>
          <p:cNvPr id="82" name="Content Placeholder 1"/>
          <p:cNvSpPr txBox="1">
            <a:spLocks/>
          </p:cNvSpPr>
          <p:nvPr/>
        </p:nvSpPr>
        <p:spPr>
          <a:xfrm>
            <a:off x="5121975" y="5064690"/>
            <a:ext cx="2725335" cy="1000136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67" dirty="0"/>
              <a:t>Jumlah </a:t>
            </a:r>
            <a:r>
              <a:rPr lang="pt-BR" sz="1867" b="1" dirty="0"/>
              <a:t>Rumah Tangga Usaha Peternakan Sapi Perah 2018</a:t>
            </a:r>
            <a:endParaRPr lang="en-US" sz="1867" b="1" dirty="0"/>
          </a:p>
        </p:txBody>
      </p:sp>
      <p:sp>
        <p:nvSpPr>
          <p:cNvPr id="83" name="Content Placeholder 1"/>
          <p:cNvSpPr txBox="1">
            <a:spLocks/>
          </p:cNvSpPr>
          <p:nvPr/>
        </p:nvSpPr>
        <p:spPr>
          <a:xfrm flipH="1">
            <a:off x="4943065" y="6010235"/>
            <a:ext cx="3083155" cy="581785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200" b="1" dirty="0" smtClean="0">
                <a:solidFill>
                  <a:srgbClr val="0CA5AA"/>
                </a:solidFill>
              </a:rPr>
              <a:t>37,27</a:t>
            </a:r>
            <a:r>
              <a:rPr lang="en-US" sz="3200" b="1" dirty="0" smtClean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ribu</a:t>
            </a:r>
            <a:r>
              <a:rPr lang="en-US" sz="3200" b="1" dirty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ruta</a:t>
            </a:r>
            <a:endParaRPr lang="en-US" sz="3200" b="1" dirty="0">
              <a:solidFill>
                <a:srgbClr val="0CA5AA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5389503" y="1898409"/>
            <a:ext cx="2190279" cy="1353251"/>
            <a:chOff x="235262" y="3431109"/>
            <a:chExt cx="2198230" cy="1358163"/>
          </a:xfrm>
        </p:grpSpPr>
        <p:sp>
          <p:nvSpPr>
            <p:cNvPr id="85" name="Rectangle 84"/>
            <p:cNvSpPr/>
            <p:nvPr/>
          </p:nvSpPr>
          <p:spPr>
            <a:xfrm>
              <a:off x="235262" y="4679266"/>
              <a:ext cx="2097630" cy="110006"/>
            </a:xfrm>
            <a:prstGeom prst="rect">
              <a:avLst/>
            </a:prstGeom>
            <a:solidFill>
              <a:srgbClr val="AED1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29" y="3431109"/>
              <a:ext cx="2168563" cy="1358163"/>
            </a:xfrm>
            <a:prstGeom prst="rect">
              <a:avLst/>
            </a:prstGeom>
          </p:spPr>
        </p:pic>
      </p:grpSp>
      <p:sp>
        <p:nvSpPr>
          <p:cNvPr id="87" name="Content Placeholder 1"/>
          <p:cNvSpPr txBox="1">
            <a:spLocks/>
          </p:cNvSpPr>
          <p:nvPr/>
        </p:nvSpPr>
        <p:spPr>
          <a:xfrm>
            <a:off x="8334756" y="3324821"/>
            <a:ext cx="2772624" cy="8909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1867" dirty="0" smtClean="0"/>
              <a:t>Jumlah </a:t>
            </a:r>
            <a:r>
              <a:rPr lang="pt-BR" sz="1867" b="1" dirty="0" smtClean="0"/>
              <a:t>Rumah Tangga Usaha Peternakan Kerbau</a:t>
            </a:r>
            <a:r>
              <a:rPr lang="pt-BR" sz="1867" dirty="0" smtClean="0"/>
              <a:t> </a:t>
            </a:r>
            <a:r>
              <a:rPr lang="pt-BR" sz="1867" b="1" dirty="0" smtClean="0"/>
              <a:t>2013</a:t>
            </a:r>
            <a:endParaRPr lang="en-US" sz="1867" b="1" dirty="0"/>
          </a:p>
        </p:txBody>
      </p:sp>
      <p:sp>
        <p:nvSpPr>
          <p:cNvPr id="88" name="Content Placeholder 1"/>
          <p:cNvSpPr txBox="1">
            <a:spLocks/>
          </p:cNvSpPr>
          <p:nvPr/>
        </p:nvSpPr>
        <p:spPr>
          <a:xfrm flipH="1">
            <a:off x="8276153" y="4141942"/>
            <a:ext cx="2889831" cy="574963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200" b="1" dirty="0" smtClean="0">
                <a:solidFill>
                  <a:srgbClr val="0CA5AA"/>
                </a:solidFill>
              </a:rPr>
              <a:t>19,25</a:t>
            </a:r>
            <a:r>
              <a:rPr lang="en-US" sz="3200" b="1" dirty="0" smtClean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ribu</a:t>
            </a:r>
            <a:r>
              <a:rPr lang="en-US" sz="3200" b="1" dirty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ruta</a:t>
            </a:r>
            <a:endParaRPr lang="en-US" sz="3200" b="1" dirty="0">
              <a:solidFill>
                <a:srgbClr val="0CA5AA"/>
              </a:solidFill>
            </a:endParaRPr>
          </a:p>
        </p:txBody>
      </p:sp>
      <p:sp>
        <p:nvSpPr>
          <p:cNvPr id="89" name="Content Placeholder 1"/>
          <p:cNvSpPr txBox="1">
            <a:spLocks/>
          </p:cNvSpPr>
          <p:nvPr/>
        </p:nvSpPr>
        <p:spPr>
          <a:xfrm>
            <a:off x="8358401" y="5064690"/>
            <a:ext cx="2725335" cy="1000136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pt-BR" sz="1867" dirty="0"/>
              <a:t>Jumlah </a:t>
            </a:r>
            <a:r>
              <a:rPr lang="pt-BR" sz="1867" b="1" dirty="0"/>
              <a:t>Rumah Tangga Usaha Peternakan Kerbau 2018</a:t>
            </a:r>
            <a:endParaRPr lang="en-US" sz="1867" b="1" dirty="0"/>
          </a:p>
        </p:txBody>
      </p:sp>
      <p:sp>
        <p:nvSpPr>
          <p:cNvPr id="90" name="Content Placeholder 1"/>
          <p:cNvSpPr txBox="1">
            <a:spLocks/>
          </p:cNvSpPr>
          <p:nvPr/>
        </p:nvSpPr>
        <p:spPr>
          <a:xfrm flipH="1">
            <a:off x="8179491" y="6010235"/>
            <a:ext cx="3083155" cy="581785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200" b="1" dirty="0" smtClean="0">
                <a:solidFill>
                  <a:srgbClr val="0CA5AA"/>
                </a:solidFill>
              </a:rPr>
              <a:t>8,47</a:t>
            </a:r>
            <a:r>
              <a:rPr lang="en-US" sz="3200" b="1" dirty="0" smtClean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ribu</a:t>
            </a:r>
            <a:r>
              <a:rPr lang="en-US" sz="3200" b="1" dirty="0">
                <a:solidFill>
                  <a:srgbClr val="0CA5AA"/>
                </a:solidFill>
              </a:rPr>
              <a:t> </a:t>
            </a:r>
            <a:r>
              <a:rPr lang="en-US" sz="3200" b="1" dirty="0" err="1">
                <a:solidFill>
                  <a:srgbClr val="0CA5AA"/>
                </a:solidFill>
              </a:rPr>
              <a:t>ruta</a:t>
            </a:r>
            <a:endParaRPr lang="en-US" sz="3200" b="1" dirty="0">
              <a:solidFill>
                <a:srgbClr val="0CA5AA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8"/>
          <a:stretch/>
        </p:blipFill>
        <p:spPr>
          <a:xfrm>
            <a:off x="8544292" y="1998371"/>
            <a:ext cx="2353552" cy="1292358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1751898" y="4819936"/>
            <a:ext cx="2859126" cy="0"/>
          </a:xfrm>
          <a:prstGeom prst="line">
            <a:avLst/>
          </a:prstGeom>
          <a:ln w="28575">
            <a:solidFill>
              <a:srgbClr val="016B9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055079" y="4819936"/>
            <a:ext cx="2859126" cy="0"/>
          </a:xfrm>
          <a:prstGeom prst="line">
            <a:avLst/>
          </a:prstGeom>
          <a:ln w="28575">
            <a:solidFill>
              <a:srgbClr val="016B9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291505" y="4819936"/>
            <a:ext cx="2859126" cy="0"/>
          </a:xfrm>
          <a:prstGeom prst="line">
            <a:avLst/>
          </a:prstGeom>
          <a:ln w="28575">
            <a:solidFill>
              <a:srgbClr val="016B9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787612" y="1639467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0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  <p:bldP spid="27" grpId="0"/>
      <p:bldP spid="28" grpId="0"/>
      <p:bldP spid="29" grpId="0"/>
      <p:bldP spid="80" grpId="0"/>
      <p:bldP spid="81" grpId="0"/>
      <p:bldP spid="82" grpId="0"/>
      <p:bldP spid="83" grpId="0"/>
      <p:bldP spid="87" grpId="0" build="p"/>
      <p:bldP spid="88" grpId="0"/>
      <p:bldP spid="89" grpId="0"/>
      <p:bldP spid="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3450377" y="4081609"/>
            <a:ext cx="2882065" cy="608145"/>
            <a:chOff x="3571078" y="4081609"/>
            <a:chExt cx="2720420" cy="608145"/>
          </a:xfrm>
        </p:grpSpPr>
        <p:cxnSp>
          <p:nvCxnSpPr>
            <p:cNvPr id="42" name="Straight Connector 41"/>
            <p:cNvCxnSpPr>
              <a:stCxn id="23" idx="7"/>
            </p:cNvCxnSpPr>
            <p:nvPr/>
          </p:nvCxnSpPr>
          <p:spPr>
            <a:xfrm flipV="1">
              <a:off x="3571078" y="4081609"/>
              <a:ext cx="0" cy="608145"/>
            </a:xfrm>
            <a:prstGeom prst="line">
              <a:avLst/>
            </a:prstGeom>
            <a:ln w="28575">
              <a:solidFill>
                <a:srgbClr val="D5DC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3571078" y="4081609"/>
              <a:ext cx="2679675" cy="0"/>
            </a:xfrm>
            <a:prstGeom prst="line">
              <a:avLst/>
            </a:prstGeom>
            <a:ln w="28575">
              <a:solidFill>
                <a:srgbClr val="D5DC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6" idx="1"/>
            </p:cNvCxnSpPr>
            <p:nvPr/>
          </p:nvCxnSpPr>
          <p:spPr>
            <a:xfrm flipV="1">
              <a:off x="6291498" y="4081610"/>
              <a:ext cx="0" cy="608144"/>
            </a:xfrm>
            <a:prstGeom prst="line">
              <a:avLst/>
            </a:prstGeom>
            <a:ln w="28575">
              <a:solidFill>
                <a:srgbClr val="D5DC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534817" y="4081610"/>
            <a:ext cx="1112912" cy="608145"/>
            <a:chOff x="3571078" y="4081609"/>
            <a:chExt cx="2720420" cy="608145"/>
          </a:xfrm>
        </p:grpSpPr>
        <p:cxnSp>
          <p:nvCxnSpPr>
            <p:cNvPr id="57" name="Straight Connector 56"/>
            <p:cNvCxnSpPr/>
            <p:nvPr/>
          </p:nvCxnSpPr>
          <p:spPr>
            <a:xfrm flipV="1">
              <a:off x="3571078" y="4081609"/>
              <a:ext cx="0" cy="608145"/>
            </a:xfrm>
            <a:prstGeom prst="line">
              <a:avLst/>
            </a:prstGeom>
            <a:ln w="28575">
              <a:solidFill>
                <a:srgbClr val="D5DC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571078" y="4081609"/>
              <a:ext cx="2679675" cy="0"/>
            </a:xfrm>
            <a:prstGeom prst="line">
              <a:avLst/>
            </a:prstGeom>
            <a:ln w="28575">
              <a:solidFill>
                <a:srgbClr val="D5DC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6291498" y="4081610"/>
              <a:ext cx="0" cy="608144"/>
            </a:xfrm>
            <a:prstGeom prst="line">
              <a:avLst/>
            </a:prstGeom>
            <a:ln w="28575">
              <a:solidFill>
                <a:srgbClr val="D5DC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7781199" y="4069681"/>
            <a:ext cx="1064868" cy="608145"/>
            <a:chOff x="3571078" y="4081609"/>
            <a:chExt cx="2720420" cy="60814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571078" y="4081609"/>
              <a:ext cx="0" cy="608145"/>
            </a:xfrm>
            <a:prstGeom prst="line">
              <a:avLst/>
            </a:prstGeom>
            <a:ln w="28575">
              <a:solidFill>
                <a:srgbClr val="D5DC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571078" y="4081609"/>
              <a:ext cx="2679675" cy="0"/>
            </a:xfrm>
            <a:prstGeom prst="line">
              <a:avLst/>
            </a:prstGeom>
            <a:ln w="28575">
              <a:solidFill>
                <a:srgbClr val="D5DC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6291498" y="4081610"/>
              <a:ext cx="0" cy="608144"/>
            </a:xfrm>
            <a:prstGeom prst="line">
              <a:avLst/>
            </a:prstGeom>
            <a:ln w="28575">
              <a:solidFill>
                <a:srgbClr val="D5DC9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Estimasi</a:t>
            </a:r>
            <a:r>
              <a:rPr lang="en-US" sz="3600" dirty="0" smtClean="0"/>
              <a:t> </a:t>
            </a:r>
            <a:r>
              <a:rPr lang="en-US" sz="3600" dirty="0" err="1" smtClean="0"/>
              <a:t>Populasi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812746" y="3416117"/>
            <a:ext cx="2015064" cy="538772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i-FI" sz="2133" b="1" i="1" dirty="0" smtClean="0">
                <a:solidFill>
                  <a:srgbClr val="D5DC96"/>
                </a:solidFill>
              </a:rPr>
              <a:t>SOUT2014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fi-FI" sz="2133" b="1" i="1" dirty="0" smtClean="0">
                <a:solidFill>
                  <a:srgbClr val="D5DC96"/>
                </a:solidFill>
              </a:rPr>
              <a:t>Provinsi</a:t>
            </a:r>
            <a:endParaRPr lang="fi-FI" sz="2133" dirty="0">
              <a:solidFill>
                <a:srgbClr val="D5DC96"/>
              </a:solidFill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6272415" y="3394167"/>
            <a:ext cx="1604064" cy="575612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fi-FI" sz="2133" b="1" i="1" dirty="0" smtClean="0">
                <a:solidFill>
                  <a:srgbClr val="D5DC96"/>
                </a:solidFill>
              </a:rPr>
              <a:t>SOUT2017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fi-FI" sz="2133" b="1" i="1" dirty="0" smtClean="0">
                <a:solidFill>
                  <a:srgbClr val="D5DC96"/>
                </a:solidFill>
              </a:rPr>
              <a:t>Provinsi</a:t>
            </a:r>
            <a:endParaRPr lang="fi-FI" sz="2133" dirty="0">
              <a:solidFill>
                <a:srgbClr val="D5DC96"/>
              </a:solidFill>
            </a:endParaRPr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7519052" y="3394166"/>
            <a:ext cx="1604064" cy="675515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fi-FI" sz="1600" b="1" i="1" dirty="0" smtClean="0">
                <a:solidFill>
                  <a:srgbClr val="D5DC96"/>
                </a:solidFill>
              </a:rPr>
              <a:t>SOUT2017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fi-FI" sz="1600" b="1" i="1" dirty="0" smtClean="0">
                <a:solidFill>
                  <a:srgbClr val="D5DC96"/>
                </a:solidFill>
              </a:rPr>
              <a:t>Kab/kota</a:t>
            </a:r>
            <a:endParaRPr lang="fi-FI" sz="1600" dirty="0">
              <a:solidFill>
                <a:srgbClr val="D5DC96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387843" y="4851399"/>
            <a:ext cx="9319725" cy="0"/>
          </a:xfrm>
          <a:prstGeom prst="line">
            <a:avLst/>
          </a:prstGeom>
          <a:ln w="38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22" idx="6"/>
          </p:cNvCxnSpPr>
          <p:nvPr/>
        </p:nvCxnSpPr>
        <p:spPr>
          <a:xfrm>
            <a:off x="702976" y="4851399"/>
            <a:ext cx="1913467" cy="0"/>
          </a:xfrm>
          <a:prstGeom prst="line">
            <a:avLst/>
          </a:prstGeom>
          <a:ln w="38100">
            <a:solidFill>
              <a:srgbClr val="C7EBE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74719" y="4635499"/>
            <a:ext cx="457200" cy="457200"/>
          </a:xfrm>
          <a:prstGeom prst="ellipse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Oval 21"/>
          <p:cNvSpPr/>
          <p:nvPr/>
        </p:nvSpPr>
        <p:spPr>
          <a:xfrm>
            <a:off x="2159243" y="4622799"/>
            <a:ext cx="457200" cy="457200"/>
          </a:xfrm>
          <a:prstGeom prst="ellipse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Oval 22"/>
          <p:cNvSpPr/>
          <p:nvPr/>
        </p:nvSpPr>
        <p:spPr>
          <a:xfrm>
            <a:off x="3180833" y="4622799"/>
            <a:ext cx="457200" cy="457200"/>
          </a:xfrm>
          <a:prstGeom prst="ellipse">
            <a:avLst/>
          </a:prstGeom>
          <a:solidFill>
            <a:srgbClr val="F37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Oval 23"/>
          <p:cNvSpPr/>
          <p:nvPr/>
        </p:nvSpPr>
        <p:spPr>
          <a:xfrm>
            <a:off x="4244816" y="4648199"/>
            <a:ext cx="457200" cy="457200"/>
          </a:xfrm>
          <a:prstGeom prst="ellipse">
            <a:avLst/>
          </a:prstGeom>
          <a:solidFill>
            <a:srgbClr val="F37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Oval 24"/>
          <p:cNvSpPr/>
          <p:nvPr/>
        </p:nvSpPr>
        <p:spPr>
          <a:xfrm>
            <a:off x="5242493" y="4622799"/>
            <a:ext cx="457200" cy="457200"/>
          </a:xfrm>
          <a:prstGeom prst="ellipse">
            <a:avLst/>
          </a:prstGeom>
          <a:solidFill>
            <a:srgbClr val="F37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Oval 25"/>
          <p:cNvSpPr/>
          <p:nvPr/>
        </p:nvSpPr>
        <p:spPr>
          <a:xfrm>
            <a:off x="6224543" y="4622799"/>
            <a:ext cx="457200" cy="457200"/>
          </a:xfrm>
          <a:prstGeom prst="ellipse">
            <a:avLst/>
          </a:prstGeom>
          <a:solidFill>
            <a:srgbClr val="F37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Oval 26"/>
          <p:cNvSpPr/>
          <p:nvPr/>
        </p:nvSpPr>
        <p:spPr>
          <a:xfrm>
            <a:off x="10435513" y="4622799"/>
            <a:ext cx="457200" cy="457200"/>
          </a:xfrm>
          <a:prstGeom prst="ellipse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1608183" y="5105400"/>
            <a:ext cx="1559320" cy="10837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sz="2133" dirty="0">
                <a:solidFill>
                  <a:schemeClr val="bg1"/>
                </a:solidFill>
              </a:rPr>
              <a:t>2013</a:t>
            </a:r>
          </a:p>
          <a:p>
            <a:pPr marL="0" indent="0" algn="ctr">
              <a:buNone/>
            </a:pPr>
            <a:r>
              <a:rPr lang="fi-FI" sz="2133" b="1" i="1" dirty="0">
                <a:solidFill>
                  <a:srgbClr val="0CA5AA"/>
                </a:solidFill>
              </a:rPr>
              <a:t>ST2013</a:t>
            </a:r>
          </a:p>
        </p:txBody>
      </p:sp>
      <p:sp>
        <p:nvSpPr>
          <p:cNvPr id="29" name="Content Placeholder 1"/>
          <p:cNvSpPr txBox="1">
            <a:spLocks/>
          </p:cNvSpPr>
          <p:nvPr/>
        </p:nvSpPr>
        <p:spPr>
          <a:xfrm>
            <a:off x="2629773" y="5080000"/>
            <a:ext cx="1559320" cy="110913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sz="2133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30" name="Content Placeholder 1"/>
          <p:cNvSpPr txBox="1">
            <a:spLocks/>
          </p:cNvSpPr>
          <p:nvPr/>
        </p:nvSpPr>
        <p:spPr>
          <a:xfrm>
            <a:off x="3693756" y="5105399"/>
            <a:ext cx="1559320" cy="48136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sz="2133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31" name="Content Placeholder 1"/>
          <p:cNvSpPr txBox="1">
            <a:spLocks/>
          </p:cNvSpPr>
          <p:nvPr/>
        </p:nvSpPr>
        <p:spPr>
          <a:xfrm>
            <a:off x="4691433" y="5105399"/>
            <a:ext cx="1559320" cy="48136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sz="2133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32" name="Content Placeholder 1"/>
          <p:cNvSpPr txBox="1">
            <a:spLocks/>
          </p:cNvSpPr>
          <p:nvPr/>
        </p:nvSpPr>
        <p:spPr>
          <a:xfrm>
            <a:off x="5649783" y="5105400"/>
            <a:ext cx="1604064" cy="483349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sz="2133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33" name="Content Placeholder 1"/>
          <p:cNvSpPr txBox="1">
            <a:spLocks/>
          </p:cNvSpPr>
          <p:nvPr/>
        </p:nvSpPr>
        <p:spPr>
          <a:xfrm>
            <a:off x="9884453" y="5112926"/>
            <a:ext cx="1559320" cy="802383"/>
          </a:xfrm>
          <a:prstGeom prst="rect">
            <a:avLst/>
          </a:prstGeom>
        </p:spPr>
        <p:txBody>
          <a:bodyPr vert="horz" lIns="121920" tIns="60960" rIns="121920" bIns="60960" rtlCol="0" anchor="t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sz="2133" dirty="0" smtClean="0">
                <a:solidFill>
                  <a:schemeClr val="bg1"/>
                </a:solidFill>
              </a:rPr>
              <a:t>2023</a:t>
            </a:r>
          </a:p>
          <a:p>
            <a:pPr marL="0" indent="0" algn="ctr">
              <a:buNone/>
            </a:pPr>
            <a:r>
              <a:rPr lang="fi-FI" sz="2133" b="1" i="1" dirty="0" smtClean="0">
                <a:solidFill>
                  <a:srgbClr val="0CA5AA"/>
                </a:solidFill>
              </a:rPr>
              <a:t>ST2023</a:t>
            </a:r>
            <a:endParaRPr lang="fi-FI" sz="2133" b="1" i="1" dirty="0">
              <a:solidFill>
                <a:srgbClr val="0CA5AA"/>
              </a:solidFill>
            </a:endParaRPr>
          </a:p>
        </p:txBody>
      </p:sp>
      <p:sp>
        <p:nvSpPr>
          <p:cNvPr id="34" name="Content Placeholder 1"/>
          <p:cNvSpPr txBox="1">
            <a:spLocks/>
          </p:cNvSpPr>
          <p:nvPr/>
        </p:nvSpPr>
        <p:spPr>
          <a:xfrm>
            <a:off x="1282886" y="1313331"/>
            <a:ext cx="9721895" cy="1717608"/>
          </a:xfrm>
          <a:prstGeom prst="rect">
            <a:avLst/>
          </a:prstGeom>
        </p:spPr>
        <p:txBody>
          <a:bodyPr vert="horz" lIns="121920" tIns="60960" rIns="121920" bIns="60960" rtlCol="0" anchor="t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fi-FI" sz="2667" i="1" dirty="0">
                <a:solidFill>
                  <a:schemeClr val="bg1"/>
                </a:solidFill>
              </a:rPr>
              <a:t>Populasi pasca ST2013 (tahun-tahun tidak ada sensus) diperoleh dari estimasi berdasarkan </a:t>
            </a:r>
            <a:r>
              <a:rPr lang="fi-FI" sz="2667" b="1" i="1" dirty="0">
                <a:solidFill>
                  <a:schemeClr val="bg1"/>
                </a:solidFill>
              </a:rPr>
              <a:t>Populasi awal (Po) </a:t>
            </a:r>
            <a:r>
              <a:rPr lang="fi-FI" sz="2667" i="1" dirty="0">
                <a:solidFill>
                  <a:schemeClr val="bg1"/>
                </a:solidFill>
              </a:rPr>
              <a:t>hasil </a:t>
            </a:r>
            <a:r>
              <a:rPr lang="fi-FI" sz="2667" i="1" dirty="0" smtClean="0">
                <a:solidFill>
                  <a:schemeClr val="bg1"/>
                </a:solidFill>
              </a:rPr>
              <a:t>ST2013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fi-FI" sz="2667" i="1" dirty="0" smtClean="0">
                <a:solidFill>
                  <a:schemeClr val="bg1"/>
                </a:solidFill>
              </a:rPr>
              <a:t>(Jumlah ternak pada tanggal 1 Mei 2013).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endParaRPr lang="fi-FI" sz="2667" i="1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fi-FI" sz="2667" i="1" dirty="0">
                <a:solidFill>
                  <a:schemeClr val="bg1"/>
                </a:solidFill>
              </a:rPr>
              <a:t>Estimasi populasi tahun </a:t>
            </a:r>
            <a:r>
              <a:rPr lang="fi-FI" sz="2667" i="1" dirty="0" smtClean="0">
                <a:solidFill>
                  <a:schemeClr val="bg1"/>
                </a:solidFill>
              </a:rPr>
              <a:t>2014-2019 </a:t>
            </a:r>
            <a:r>
              <a:rPr lang="fi-FI" sz="2667" i="1" dirty="0">
                <a:solidFill>
                  <a:schemeClr val="bg1"/>
                </a:solidFill>
              </a:rPr>
              <a:t>menggunakan parameter mutasi.</a:t>
            </a:r>
          </a:p>
        </p:txBody>
      </p:sp>
      <p:sp>
        <p:nvSpPr>
          <p:cNvPr id="35" name="Rectangular Callout 34"/>
          <p:cNvSpPr/>
          <p:nvPr/>
        </p:nvSpPr>
        <p:spPr>
          <a:xfrm>
            <a:off x="1608184" y="3276600"/>
            <a:ext cx="1431593" cy="982133"/>
          </a:xfrm>
          <a:prstGeom prst="wedgeRectCallout">
            <a:avLst>
              <a:gd name="adj1" fmla="val -1085"/>
              <a:gd name="adj2" fmla="val 75603"/>
            </a:avLst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14862"/>
                </a:solidFill>
              </a:rPr>
              <a:t>Populasi</a:t>
            </a:r>
            <a:r>
              <a:rPr lang="en-US" sz="2400" dirty="0">
                <a:solidFill>
                  <a:srgbClr val="014862"/>
                </a:solidFill>
              </a:rPr>
              <a:t> </a:t>
            </a:r>
            <a:r>
              <a:rPr lang="en-US" sz="2400" dirty="0" err="1">
                <a:solidFill>
                  <a:srgbClr val="014862"/>
                </a:solidFill>
              </a:rPr>
              <a:t>Awal</a:t>
            </a:r>
            <a:r>
              <a:rPr lang="en-US" sz="2400" dirty="0">
                <a:solidFill>
                  <a:srgbClr val="014862"/>
                </a:solidFill>
              </a:rPr>
              <a:t> (P0)</a:t>
            </a:r>
          </a:p>
        </p:txBody>
      </p:sp>
      <p:sp>
        <p:nvSpPr>
          <p:cNvPr id="36" name="Oval 35"/>
          <p:cNvSpPr/>
          <p:nvPr/>
        </p:nvSpPr>
        <p:spPr>
          <a:xfrm>
            <a:off x="7449699" y="4622799"/>
            <a:ext cx="457200" cy="457200"/>
          </a:xfrm>
          <a:prstGeom prst="ellipse">
            <a:avLst/>
          </a:prstGeom>
          <a:solidFill>
            <a:srgbClr val="F5A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Content Placeholder 1"/>
          <p:cNvSpPr txBox="1">
            <a:spLocks/>
          </p:cNvSpPr>
          <p:nvPr/>
        </p:nvSpPr>
        <p:spPr>
          <a:xfrm>
            <a:off x="6822200" y="5112627"/>
            <a:ext cx="1712199" cy="952245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sz="2133" dirty="0" smtClean="0">
                <a:solidFill>
                  <a:schemeClr val="bg1"/>
                </a:solidFill>
              </a:rPr>
              <a:t>2018</a:t>
            </a:r>
          </a:p>
          <a:p>
            <a:pPr marL="0" indent="0" algn="ctr">
              <a:buNone/>
            </a:pPr>
            <a:r>
              <a:rPr lang="fi-FI" sz="2133" b="1" i="1" dirty="0" smtClean="0">
                <a:solidFill>
                  <a:srgbClr val="0CA5AA"/>
                </a:solidFill>
              </a:rPr>
              <a:t>SUTAS2018</a:t>
            </a:r>
            <a:endParaRPr lang="fi-FI" sz="2133" b="1" i="1" dirty="0">
              <a:solidFill>
                <a:srgbClr val="0CA5AA"/>
              </a:solidFill>
            </a:endParaRPr>
          </a:p>
          <a:p>
            <a:pPr marL="0" indent="0" algn="ctr">
              <a:buNone/>
            </a:pPr>
            <a:endParaRPr lang="fi-FI" sz="2133" dirty="0">
              <a:solidFill>
                <a:srgbClr val="595D6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8617467" y="4635499"/>
            <a:ext cx="457200" cy="457200"/>
          </a:xfrm>
          <a:prstGeom prst="ellipse">
            <a:avLst/>
          </a:prstGeom>
          <a:solidFill>
            <a:srgbClr val="F5A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Content Placeholder 1"/>
          <p:cNvSpPr txBox="1">
            <a:spLocks/>
          </p:cNvSpPr>
          <p:nvPr/>
        </p:nvSpPr>
        <p:spPr>
          <a:xfrm>
            <a:off x="7989968" y="5125327"/>
            <a:ext cx="1712199" cy="461435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i-FI" sz="2133" dirty="0" smtClean="0">
                <a:solidFill>
                  <a:schemeClr val="bg1"/>
                </a:solidFill>
              </a:rPr>
              <a:t>2019</a:t>
            </a:r>
          </a:p>
          <a:p>
            <a:pPr marL="0" indent="0" algn="ctr">
              <a:buNone/>
            </a:pPr>
            <a:endParaRPr lang="fi-FI" sz="213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2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8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9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2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26" tmFilter="0, 0; 0.125,0.2665; 0.25,0.4; 0.375,0.465; 0.5,0.5;  0.625,0.535; 0.75,0.6; 0.875,0.7335; 1,1">
                                          <p:stCondLst>
                                            <p:cond delay="32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" tmFilter="0, 0; 0.125,0.2665; 0.25,0.4; 0.375,0.465; 0.5,0.5;  0.625,0.535; 0.75,0.6; 0.875,0.7335; 1,1">
                                          <p:stCondLst>
                                            <p:cond delay="65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" tmFilter="0, 0; 0.125,0.2665; 0.25,0.4; 0.375,0.465; 0.5,0.5;  0.625,0.535; 0.75,0.6; 0.875,0.7335; 1,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" decel="50000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">
                                          <p:stCondLst>
                                            <p:cond delay="64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" decel="50000">
                                          <p:stCondLst>
                                            <p:cond delay="65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" decel="50000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4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02174 -0.03773 C 0.0263 -0.04607 0.0332 -0.05023 0.04036 -0.05023 C 0.04856 -0.05023 0.05507 -0.04607 0.05963 -0.03773 L 0.08177 7.40741E-7 " pathEditMode="relative" rAng="0" ptsTypes="AAAAA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250"/>
                            </p:stCondLst>
                            <p:childTnLst>
                              <p:par>
                                <p:cTn id="55" presetID="4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177 7.40741E-7 L 0.10507 -0.03773 C 0.11015 -0.04583 0.11744 -0.05023 0.12513 -0.05023 C 0.13398 -0.05023 0.14101 -0.04583 0.14609 -0.03773 L 0.16992 7.40741E-7 " pathEditMode="relative" rAng="0" ptsTypes="AAAAA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1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44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92 7.40741E-7 L 0.19166 -0.03773 C 0.19622 -0.04583 0.20312 -0.05023 0.21015 -0.05023 C 0.21849 -0.05023 0.22487 -0.04583 0.22942 -0.03773 L 0.25156 7.40741E-7 " pathEditMode="relative" rAng="0" ptsTypes="AAAAA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76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250"/>
                            </p:stCondLst>
                            <p:childTnLst>
                              <p:par>
                                <p:cTn id="75" presetID="44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156 7.40741E-7 L 0.2733 -0.03889 C 0.27786 -0.04745 0.28476 -0.05208 0.29179 -0.05208 C 0.30013 -0.05208 0.30651 -0.04745 0.31119 -0.03889 L 0.33333 7.40741E-7 " pathEditMode="relative" rAng="0" ptsTypes="AAAAA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44" presetClass="path" presetSubtype="0" accel="50000" decel="5000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33 7.40741E-7 L 0.36002 -0.03889 C 0.36575 -0.04745 0.37421 -0.05208 0.38307 -0.05208 C 0.39322 -0.05208 0.40117 -0.04745 0.40677 -0.03889 L 0.43411 7.40741E-7 " pathEditMode="relative" rAng="0" ptsTypes="AAAAA">
                                      <p:cBhvr>
                                        <p:cTn id="8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9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44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411 7.40741E-7 L 0.45911 -0.03773 C 0.46432 -0.04583 0.47226 -0.05023 0.48046 -0.05023 C 0.48984 -0.05023 0.49739 -0.04583 0.5026 -0.03773 L 0.52786 7.40741E-7 " pathEditMode="relative" rAng="0" ptsTypes="AAAAA">
                                      <p:cBhvr>
                                        <p:cTn id="9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-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7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1" grpId="6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 animBg="1"/>
      <p:bldP spid="36" grpId="0" animBg="1"/>
      <p:bldP spid="37" grpId="0"/>
      <p:bldP spid="38" grpId="0" animBg="1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Estimasi</a:t>
            </a:r>
            <a:r>
              <a:rPr lang="en-US" sz="3600" dirty="0" smtClean="0"/>
              <a:t> </a:t>
            </a:r>
            <a:r>
              <a:rPr lang="en-US" sz="3600" dirty="0" err="1" smtClean="0"/>
              <a:t>Populasi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688608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26" indent="3175">
              <a:spcBef>
                <a:spcPts val="0"/>
              </a:spcBef>
              <a:buNone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Estimasi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dilakukan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memanfaatkan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“parameter”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hasil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survei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Survei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Struktur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Ongkos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Usaha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Peternakan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survei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peternakan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lainnya</a:t>
            </a:r>
            <a:endParaRPr lang="en-US" sz="24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1261652"/>
            <a:ext cx="8229600" cy="1051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 err="1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lang="en-US" sz="4000" b="1" dirty="0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4000" b="1" dirty="0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Produksi</a:t>
            </a:r>
            <a:r>
              <a:rPr lang="en-US" sz="4000" b="1" dirty="0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</a:t>
            </a:r>
            <a:r>
              <a:rPr lang="en-US" sz="3200" dirty="0" err="1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endParaRPr lang="en-US" sz="3200" dirty="0">
              <a:solidFill>
                <a:srgbClr val="01486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3593" y="2484178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33400" y="3519605"/>
            <a:ext cx="10134600" cy="525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24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Parameter </a:t>
            </a:r>
            <a:r>
              <a:rPr lang="en-US" sz="24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penting</a:t>
            </a:r>
            <a:r>
              <a:rPr lang="en-US" sz="24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4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dibutuhkan</a:t>
            </a:r>
            <a:r>
              <a:rPr lang="en-US" sz="24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i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diantaranya</a:t>
            </a:r>
            <a:r>
              <a:rPr lang="en-US" sz="24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05216" y="4121742"/>
            <a:ext cx="2416710" cy="2308626"/>
            <a:chOff x="887104" y="4244574"/>
            <a:chExt cx="2416710" cy="2308626"/>
          </a:xfrm>
        </p:grpSpPr>
        <p:sp>
          <p:nvSpPr>
            <p:cNvPr id="11" name="Rectangle 10"/>
            <p:cNvSpPr/>
            <p:nvPr/>
          </p:nvSpPr>
          <p:spPr>
            <a:xfrm>
              <a:off x="887104" y="4244574"/>
              <a:ext cx="2416710" cy="2308626"/>
            </a:xfrm>
            <a:prstGeom prst="rect">
              <a:avLst/>
            </a:prstGeom>
            <a:gradFill flip="none" rotWithShape="1">
              <a:gsLst>
                <a:gs pos="0">
                  <a:srgbClr val="0CA5AA"/>
                </a:gs>
                <a:gs pos="100000">
                  <a:srgbClr val="014862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1022274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Parameter </a:t>
              </a:r>
              <a:r>
                <a:rPr 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mutasi</a:t>
              </a: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ternak</a:t>
              </a:r>
              <a:endPara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1295400" y="4482116"/>
              <a:ext cx="1556314" cy="1385284"/>
              <a:chOff x="2334" y="817"/>
              <a:chExt cx="3012" cy="2681"/>
            </a:xfrm>
            <a:solidFill>
              <a:srgbClr val="00AEEF"/>
            </a:solidFill>
          </p:grpSpPr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2961" y="2628"/>
                <a:ext cx="106" cy="106"/>
              </a:xfrm>
              <a:custGeom>
                <a:avLst/>
                <a:gdLst>
                  <a:gd name="T0" fmla="*/ 83 w 464"/>
                  <a:gd name="T1" fmla="*/ 82 h 465"/>
                  <a:gd name="T2" fmla="*/ 83 w 464"/>
                  <a:gd name="T3" fmla="*/ 382 h 465"/>
                  <a:gd name="T4" fmla="*/ 382 w 464"/>
                  <a:gd name="T5" fmla="*/ 382 h 465"/>
                  <a:gd name="T6" fmla="*/ 382 w 464"/>
                  <a:gd name="T7" fmla="*/ 82 h 465"/>
                  <a:gd name="T8" fmla="*/ 83 w 464"/>
                  <a:gd name="T9" fmla="*/ 82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465">
                    <a:moveTo>
                      <a:pt x="83" y="82"/>
                    </a:moveTo>
                    <a:cubicBezTo>
                      <a:pt x="0" y="165"/>
                      <a:pt x="0" y="299"/>
                      <a:pt x="83" y="382"/>
                    </a:cubicBezTo>
                    <a:cubicBezTo>
                      <a:pt x="165" y="465"/>
                      <a:pt x="299" y="465"/>
                      <a:pt x="382" y="382"/>
                    </a:cubicBezTo>
                    <a:cubicBezTo>
                      <a:pt x="464" y="299"/>
                      <a:pt x="464" y="165"/>
                      <a:pt x="382" y="82"/>
                    </a:cubicBezTo>
                    <a:cubicBezTo>
                      <a:pt x="299" y="0"/>
                      <a:pt x="165" y="0"/>
                      <a:pt x="83" y="82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2766" y="2824"/>
                <a:ext cx="105" cy="105"/>
              </a:xfrm>
              <a:custGeom>
                <a:avLst/>
                <a:gdLst>
                  <a:gd name="T0" fmla="*/ 83 w 465"/>
                  <a:gd name="T1" fmla="*/ 83 h 465"/>
                  <a:gd name="T2" fmla="*/ 83 w 465"/>
                  <a:gd name="T3" fmla="*/ 382 h 465"/>
                  <a:gd name="T4" fmla="*/ 383 w 465"/>
                  <a:gd name="T5" fmla="*/ 382 h 465"/>
                  <a:gd name="T6" fmla="*/ 383 w 465"/>
                  <a:gd name="T7" fmla="*/ 83 h 465"/>
                  <a:gd name="T8" fmla="*/ 83 w 465"/>
                  <a:gd name="T9" fmla="*/ 83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5" h="465">
                    <a:moveTo>
                      <a:pt x="83" y="83"/>
                    </a:moveTo>
                    <a:cubicBezTo>
                      <a:pt x="0" y="166"/>
                      <a:pt x="0" y="300"/>
                      <a:pt x="83" y="382"/>
                    </a:cubicBezTo>
                    <a:cubicBezTo>
                      <a:pt x="166" y="465"/>
                      <a:pt x="300" y="465"/>
                      <a:pt x="383" y="382"/>
                    </a:cubicBezTo>
                    <a:cubicBezTo>
                      <a:pt x="465" y="300"/>
                      <a:pt x="465" y="166"/>
                      <a:pt x="383" y="83"/>
                    </a:cubicBezTo>
                    <a:cubicBezTo>
                      <a:pt x="300" y="0"/>
                      <a:pt x="166" y="0"/>
                      <a:pt x="83" y="83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"/>
              <p:cNvSpPr>
                <a:spLocks noEditPoints="1"/>
              </p:cNvSpPr>
              <p:nvPr/>
            </p:nvSpPr>
            <p:spPr bwMode="auto">
              <a:xfrm>
                <a:off x="2334" y="817"/>
                <a:ext cx="3012" cy="2681"/>
              </a:xfrm>
              <a:custGeom>
                <a:avLst/>
                <a:gdLst>
                  <a:gd name="T0" fmla="*/ 13202 w 13264"/>
                  <a:gd name="T1" fmla="*/ 3271 h 11813"/>
                  <a:gd name="T2" fmla="*/ 10015 w 13264"/>
                  <a:gd name="T3" fmla="*/ 83 h 11813"/>
                  <a:gd name="T4" fmla="*/ 9715 w 13264"/>
                  <a:gd name="T5" fmla="*/ 83 h 11813"/>
                  <a:gd name="T6" fmla="*/ 312 w 13264"/>
                  <a:gd name="T7" fmla="*/ 9487 h 11813"/>
                  <a:gd name="T8" fmla="*/ 0 w 13264"/>
                  <a:gd name="T9" fmla="*/ 10242 h 11813"/>
                  <a:gd name="T10" fmla="*/ 312 w 13264"/>
                  <a:gd name="T11" fmla="*/ 10997 h 11813"/>
                  <a:gd name="T12" fmla="*/ 816 w 13264"/>
                  <a:gd name="T13" fmla="*/ 11501 h 11813"/>
                  <a:gd name="T14" fmla="*/ 1571 w 13264"/>
                  <a:gd name="T15" fmla="*/ 11813 h 11813"/>
                  <a:gd name="T16" fmla="*/ 2326 w 13264"/>
                  <a:gd name="T17" fmla="*/ 11501 h 11813"/>
                  <a:gd name="T18" fmla="*/ 2729 w 13264"/>
                  <a:gd name="T19" fmla="*/ 11097 h 11813"/>
                  <a:gd name="T20" fmla="*/ 2792 w 13264"/>
                  <a:gd name="T21" fmla="*/ 10948 h 11813"/>
                  <a:gd name="T22" fmla="*/ 2729 w 13264"/>
                  <a:gd name="T23" fmla="*/ 10798 h 11813"/>
                  <a:gd name="T24" fmla="*/ 2541 w 13264"/>
                  <a:gd name="T25" fmla="*/ 10343 h 11813"/>
                  <a:gd name="T26" fmla="*/ 2729 w 13264"/>
                  <a:gd name="T27" fmla="*/ 9887 h 11813"/>
                  <a:gd name="T28" fmla="*/ 3700 w 13264"/>
                  <a:gd name="T29" fmla="*/ 8917 h 11813"/>
                  <a:gd name="T30" fmla="*/ 3700 w 13264"/>
                  <a:gd name="T31" fmla="*/ 8617 h 11813"/>
                  <a:gd name="T32" fmla="*/ 3400 w 13264"/>
                  <a:gd name="T33" fmla="*/ 8617 h 11813"/>
                  <a:gd name="T34" fmla="*/ 2430 w 13264"/>
                  <a:gd name="T35" fmla="*/ 9588 h 11813"/>
                  <a:gd name="T36" fmla="*/ 2117 w 13264"/>
                  <a:gd name="T37" fmla="*/ 10343 h 11813"/>
                  <a:gd name="T38" fmla="*/ 2295 w 13264"/>
                  <a:gd name="T39" fmla="*/ 10933 h 11813"/>
                  <a:gd name="T40" fmla="*/ 2027 w 13264"/>
                  <a:gd name="T41" fmla="*/ 11202 h 11813"/>
                  <a:gd name="T42" fmla="*/ 1115 w 13264"/>
                  <a:gd name="T43" fmla="*/ 11202 h 11813"/>
                  <a:gd name="T44" fmla="*/ 611 w 13264"/>
                  <a:gd name="T45" fmla="*/ 10697 h 11813"/>
                  <a:gd name="T46" fmla="*/ 423 w 13264"/>
                  <a:gd name="T47" fmla="*/ 10242 h 11813"/>
                  <a:gd name="T48" fmla="*/ 611 w 13264"/>
                  <a:gd name="T49" fmla="*/ 9786 h 11813"/>
                  <a:gd name="T50" fmla="*/ 3046 w 13264"/>
                  <a:gd name="T51" fmla="*/ 7351 h 11813"/>
                  <a:gd name="T52" fmla="*/ 6084 w 13264"/>
                  <a:gd name="T53" fmla="*/ 10389 h 11813"/>
                  <a:gd name="T54" fmla="*/ 6362 w 13264"/>
                  <a:gd name="T55" fmla="*/ 10408 h 11813"/>
                  <a:gd name="T56" fmla="*/ 10017 w 13264"/>
                  <a:gd name="T57" fmla="*/ 7204 h 11813"/>
                  <a:gd name="T58" fmla="*/ 13221 w 13264"/>
                  <a:gd name="T59" fmla="*/ 3549 h 11813"/>
                  <a:gd name="T60" fmla="*/ 13264 w 13264"/>
                  <a:gd name="T61" fmla="*/ 3421 h 11813"/>
                  <a:gd name="T62" fmla="*/ 13264 w 13264"/>
                  <a:gd name="T63" fmla="*/ 3420 h 11813"/>
                  <a:gd name="T64" fmla="*/ 13202 w 13264"/>
                  <a:gd name="T65" fmla="*/ 3271 h 11813"/>
                  <a:gd name="T66" fmla="*/ 9718 w 13264"/>
                  <a:gd name="T67" fmla="*/ 6904 h 11813"/>
                  <a:gd name="T68" fmla="*/ 6252 w 13264"/>
                  <a:gd name="T69" fmla="*/ 9958 h 11813"/>
                  <a:gd name="T70" fmla="*/ 3345 w 13264"/>
                  <a:gd name="T71" fmla="*/ 7052 h 11813"/>
                  <a:gd name="T72" fmla="*/ 9865 w 13264"/>
                  <a:gd name="T73" fmla="*/ 532 h 11813"/>
                  <a:gd name="T74" fmla="*/ 12772 w 13264"/>
                  <a:gd name="T75" fmla="*/ 3439 h 11813"/>
                  <a:gd name="T76" fmla="*/ 9718 w 13264"/>
                  <a:gd name="T77" fmla="*/ 6904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264" h="11813">
                    <a:moveTo>
                      <a:pt x="13202" y="3271"/>
                    </a:moveTo>
                    <a:lnTo>
                      <a:pt x="10015" y="83"/>
                    </a:lnTo>
                    <a:cubicBezTo>
                      <a:pt x="9932" y="0"/>
                      <a:pt x="9798" y="0"/>
                      <a:pt x="9715" y="83"/>
                    </a:cubicBezTo>
                    <a:lnTo>
                      <a:pt x="312" y="9487"/>
                    </a:lnTo>
                    <a:cubicBezTo>
                      <a:pt x="111" y="9688"/>
                      <a:pt x="0" y="9956"/>
                      <a:pt x="0" y="10242"/>
                    </a:cubicBezTo>
                    <a:cubicBezTo>
                      <a:pt x="0" y="10527"/>
                      <a:pt x="111" y="10796"/>
                      <a:pt x="312" y="10997"/>
                    </a:cubicBezTo>
                    <a:lnTo>
                      <a:pt x="816" y="11501"/>
                    </a:lnTo>
                    <a:cubicBezTo>
                      <a:pt x="1024" y="11709"/>
                      <a:pt x="1298" y="11813"/>
                      <a:pt x="1571" y="11813"/>
                    </a:cubicBezTo>
                    <a:cubicBezTo>
                      <a:pt x="1844" y="11813"/>
                      <a:pt x="2118" y="11709"/>
                      <a:pt x="2326" y="11501"/>
                    </a:cubicBezTo>
                    <a:lnTo>
                      <a:pt x="2729" y="11097"/>
                    </a:lnTo>
                    <a:cubicBezTo>
                      <a:pt x="2769" y="11058"/>
                      <a:pt x="2792" y="11004"/>
                      <a:pt x="2792" y="10948"/>
                    </a:cubicBezTo>
                    <a:cubicBezTo>
                      <a:pt x="2792" y="10892"/>
                      <a:pt x="2769" y="10838"/>
                      <a:pt x="2729" y="10798"/>
                    </a:cubicBezTo>
                    <a:cubicBezTo>
                      <a:pt x="2608" y="10676"/>
                      <a:pt x="2541" y="10515"/>
                      <a:pt x="2541" y="10343"/>
                    </a:cubicBezTo>
                    <a:cubicBezTo>
                      <a:pt x="2541" y="10170"/>
                      <a:pt x="2608" y="10009"/>
                      <a:pt x="2729" y="9887"/>
                    </a:cubicBezTo>
                    <a:lnTo>
                      <a:pt x="3700" y="8917"/>
                    </a:lnTo>
                    <a:cubicBezTo>
                      <a:pt x="3782" y="8834"/>
                      <a:pt x="3782" y="8700"/>
                      <a:pt x="3700" y="8617"/>
                    </a:cubicBezTo>
                    <a:cubicBezTo>
                      <a:pt x="3617" y="8535"/>
                      <a:pt x="3483" y="8535"/>
                      <a:pt x="3400" y="8617"/>
                    </a:cubicBezTo>
                    <a:lnTo>
                      <a:pt x="2430" y="9588"/>
                    </a:lnTo>
                    <a:cubicBezTo>
                      <a:pt x="2228" y="9789"/>
                      <a:pt x="2117" y="10057"/>
                      <a:pt x="2117" y="10343"/>
                    </a:cubicBezTo>
                    <a:cubicBezTo>
                      <a:pt x="2117" y="10556"/>
                      <a:pt x="2180" y="10759"/>
                      <a:pt x="2295" y="10933"/>
                    </a:cubicBezTo>
                    <a:lnTo>
                      <a:pt x="2027" y="11202"/>
                    </a:lnTo>
                    <a:cubicBezTo>
                      <a:pt x="1775" y="11453"/>
                      <a:pt x="1367" y="11453"/>
                      <a:pt x="1115" y="11202"/>
                    </a:cubicBezTo>
                    <a:lnTo>
                      <a:pt x="611" y="10697"/>
                    </a:lnTo>
                    <a:cubicBezTo>
                      <a:pt x="490" y="10576"/>
                      <a:pt x="423" y="10414"/>
                      <a:pt x="423" y="10242"/>
                    </a:cubicBezTo>
                    <a:cubicBezTo>
                      <a:pt x="423" y="10069"/>
                      <a:pt x="490" y="9907"/>
                      <a:pt x="611" y="9786"/>
                    </a:cubicBezTo>
                    <a:lnTo>
                      <a:pt x="3046" y="7351"/>
                    </a:lnTo>
                    <a:lnTo>
                      <a:pt x="6084" y="10389"/>
                    </a:lnTo>
                    <a:cubicBezTo>
                      <a:pt x="6159" y="10464"/>
                      <a:pt x="6278" y="10472"/>
                      <a:pt x="6362" y="10408"/>
                    </a:cubicBezTo>
                    <a:cubicBezTo>
                      <a:pt x="7644" y="9425"/>
                      <a:pt x="8874" y="8347"/>
                      <a:pt x="10017" y="7204"/>
                    </a:cubicBezTo>
                    <a:cubicBezTo>
                      <a:pt x="11160" y="6061"/>
                      <a:pt x="12238" y="4831"/>
                      <a:pt x="13221" y="3549"/>
                    </a:cubicBezTo>
                    <a:cubicBezTo>
                      <a:pt x="13250" y="3511"/>
                      <a:pt x="13264" y="3466"/>
                      <a:pt x="13264" y="3421"/>
                    </a:cubicBezTo>
                    <a:lnTo>
                      <a:pt x="13264" y="3420"/>
                    </a:lnTo>
                    <a:cubicBezTo>
                      <a:pt x="13264" y="3365"/>
                      <a:pt x="13243" y="3312"/>
                      <a:pt x="13202" y="3271"/>
                    </a:cubicBezTo>
                    <a:close/>
                    <a:moveTo>
                      <a:pt x="9718" y="6904"/>
                    </a:moveTo>
                    <a:cubicBezTo>
                      <a:pt x="8631" y="7991"/>
                      <a:pt x="7466" y="9018"/>
                      <a:pt x="6252" y="9958"/>
                    </a:cubicBezTo>
                    <a:lnTo>
                      <a:pt x="3345" y="7052"/>
                    </a:lnTo>
                    <a:lnTo>
                      <a:pt x="9865" y="532"/>
                    </a:lnTo>
                    <a:lnTo>
                      <a:pt x="12772" y="3439"/>
                    </a:lnTo>
                    <a:cubicBezTo>
                      <a:pt x="11831" y="4653"/>
                      <a:pt x="10804" y="5818"/>
                      <a:pt x="9718" y="6904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8"/>
              <p:cNvSpPr>
                <a:spLocks/>
              </p:cNvSpPr>
              <p:nvPr/>
            </p:nvSpPr>
            <p:spPr bwMode="auto">
              <a:xfrm>
                <a:off x="3576" y="1420"/>
                <a:ext cx="1385" cy="1378"/>
              </a:xfrm>
              <a:custGeom>
                <a:avLst/>
                <a:gdLst>
                  <a:gd name="T0" fmla="*/ 105 w 6098"/>
                  <a:gd name="T1" fmla="*/ 5696 h 6072"/>
                  <a:gd name="T2" fmla="*/ 73 w 6098"/>
                  <a:gd name="T3" fmla="*/ 5993 h 6072"/>
                  <a:gd name="T4" fmla="*/ 238 w 6098"/>
                  <a:gd name="T5" fmla="*/ 6072 h 6072"/>
                  <a:gd name="T6" fmla="*/ 370 w 6098"/>
                  <a:gd name="T7" fmla="*/ 6026 h 6072"/>
                  <a:gd name="T8" fmla="*/ 3350 w 6098"/>
                  <a:gd name="T9" fmla="*/ 3351 h 6072"/>
                  <a:gd name="T10" fmla="*/ 6025 w 6098"/>
                  <a:gd name="T11" fmla="*/ 371 h 6072"/>
                  <a:gd name="T12" fmla="*/ 5992 w 6098"/>
                  <a:gd name="T13" fmla="*/ 74 h 6072"/>
                  <a:gd name="T14" fmla="*/ 5695 w 6098"/>
                  <a:gd name="T15" fmla="*/ 106 h 6072"/>
                  <a:gd name="T16" fmla="*/ 3051 w 6098"/>
                  <a:gd name="T17" fmla="*/ 3052 h 6072"/>
                  <a:gd name="T18" fmla="*/ 105 w 6098"/>
                  <a:gd name="T19" fmla="*/ 5696 h 6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98" h="6072">
                    <a:moveTo>
                      <a:pt x="105" y="5696"/>
                    </a:moveTo>
                    <a:cubicBezTo>
                      <a:pt x="14" y="5769"/>
                      <a:pt x="0" y="5902"/>
                      <a:pt x="73" y="5993"/>
                    </a:cubicBezTo>
                    <a:cubicBezTo>
                      <a:pt x="115" y="6045"/>
                      <a:pt x="176" y="6072"/>
                      <a:pt x="238" y="6072"/>
                    </a:cubicBezTo>
                    <a:cubicBezTo>
                      <a:pt x="285" y="6072"/>
                      <a:pt x="331" y="6057"/>
                      <a:pt x="370" y="6026"/>
                    </a:cubicBezTo>
                    <a:cubicBezTo>
                      <a:pt x="1407" y="5192"/>
                      <a:pt x="2410" y="4292"/>
                      <a:pt x="3350" y="3351"/>
                    </a:cubicBezTo>
                    <a:cubicBezTo>
                      <a:pt x="4292" y="2410"/>
                      <a:pt x="5191" y="1408"/>
                      <a:pt x="6025" y="371"/>
                    </a:cubicBezTo>
                    <a:cubicBezTo>
                      <a:pt x="6098" y="280"/>
                      <a:pt x="6084" y="147"/>
                      <a:pt x="5992" y="74"/>
                    </a:cubicBezTo>
                    <a:cubicBezTo>
                      <a:pt x="5901" y="0"/>
                      <a:pt x="5768" y="15"/>
                      <a:pt x="5695" y="106"/>
                    </a:cubicBezTo>
                    <a:cubicBezTo>
                      <a:pt x="4871" y="1131"/>
                      <a:pt x="3981" y="2122"/>
                      <a:pt x="3051" y="3052"/>
                    </a:cubicBezTo>
                    <a:cubicBezTo>
                      <a:pt x="2121" y="3982"/>
                      <a:pt x="1130" y="4872"/>
                      <a:pt x="105" y="5696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3532138" y="4121742"/>
            <a:ext cx="2592994" cy="2308626"/>
            <a:chOff x="3835021" y="4244574"/>
            <a:chExt cx="2592994" cy="2308626"/>
          </a:xfrm>
        </p:grpSpPr>
        <p:sp>
          <p:nvSpPr>
            <p:cNvPr id="18" name="Rectangle 17"/>
            <p:cNvSpPr/>
            <p:nvPr/>
          </p:nvSpPr>
          <p:spPr>
            <a:xfrm>
              <a:off x="3835021" y="4244574"/>
              <a:ext cx="2592994" cy="2308626"/>
            </a:xfrm>
            <a:prstGeom prst="rect">
              <a:avLst/>
            </a:prstGeom>
            <a:gradFill>
              <a:gsLst>
                <a:gs pos="0">
                  <a:srgbClr val="0CA5AA"/>
                </a:gs>
                <a:gs pos="100000">
                  <a:srgbClr val="01486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1022274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Pola</a:t>
              </a: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pemeliharaan</a:t>
              </a: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ternak</a:t>
              </a:r>
              <a:endPara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" name="Group 11"/>
            <p:cNvGrpSpPr>
              <a:grpSpLocks noChangeAspect="1"/>
            </p:cNvGrpSpPr>
            <p:nvPr/>
          </p:nvGrpSpPr>
          <p:grpSpPr bwMode="auto">
            <a:xfrm>
              <a:off x="4214661" y="4389093"/>
              <a:ext cx="1701457" cy="1410823"/>
              <a:chOff x="1791" y="460"/>
              <a:chExt cx="4098" cy="3398"/>
            </a:xfrm>
            <a:solidFill>
              <a:srgbClr val="00AEEF"/>
            </a:solidFill>
          </p:grpSpPr>
          <p:sp>
            <p:nvSpPr>
              <p:cNvPr id="20" name="Freeform 12"/>
              <p:cNvSpPr>
                <a:spLocks/>
              </p:cNvSpPr>
              <p:nvPr/>
            </p:nvSpPr>
            <p:spPr bwMode="auto">
              <a:xfrm>
                <a:off x="2393" y="3517"/>
                <a:ext cx="303" cy="341"/>
              </a:xfrm>
              <a:custGeom>
                <a:avLst/>
                <a:gdLst>
                  <a:gd name="T0" fmla="*/ 689 w 1332"/>
                  <a:gd name="T1" fmla="*/ 197 h 1502"/>
                  <a:gd name="T2" fmla="*/ 197 w 1332"/>
                  <a:gd name="T3" fmla="*/ 113 h 1502"/>
                  <a:gd name="T4" fmla="*/ 113 w 1332"/>
                  <a:gd name="T5" fmla="*/ 605 h 1502"/>
                  <a:gd name="T6" fmla="*/ 644 w 1332"/>
                  <a:gd name="T7" fmla="*/ 1353 h 1502"/>
                  <a:gd name="T8" fmla="*/ 932 w 1332"/>
                  <a:gd name="T9" fmla="*/ 1502 h 1502"/>
                  <a:gd name="T10" fmla="*/ 1136 w 1332"/>
                  <a:gd name="T11" fmla="*/ 1437 h 1502"/>
                  <a:gd name="T12" fmla="*/ 1220 w 1332"/>
                  <a:gd name="T13" fmla="*/ 945 h 1502"/>
                  <a:gd name="T14" fmla="*/ 689 w 1332"/>
                  <a:gd name="T15" fmla="*/ 197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2" h="1502">
                    <a:moveTo>
                      <a:pt x="689" y="197"/>
                    </a:moveTo>
                    <a:cubicBezTo>
                      <a:pt x="576" y="38"/>
                      <a:pt x="356" y="0"/>
                      <a:pt x="197" y="113"/>
                    </a:cubicBezTo>
                    <a:cubicBezTo>
                      <a:pt x="38" y="226"/>
                      <a:pt x="0" y="446"/>
                      <a:pt x="113" y="605"/>
                    </a:cubicBezTo>
                    <a:lnTo>
                      <a:pt x="644" y="1353"/>
                    </a:lnTo>
                    <a:cubicBezTo>
                      <a:pt x="713" y="1450"/>
                      <a:pt x="822" y="1502"/>
                      <a:pt x="932" y="1502"/>
                    </a:cubicBezTo>
                    <a:cubicBezTo>
                      <a:pt x="1003" y="1502"/>
                      <a:pt x="1074" y="1481"/>
                      <a:pt x="1136" y="1437"/>
                    </a:cubicBezTo>
                    <a:cubicBezTo>
                      <a:pt x="1295" y="1324"/>
                      <a:pt x="1332" y="1104"/>
                      <a:pt x="1220" y="945"/>
                    </a:cubicBezTo>
                    <a:lnTo>
                      <a:pt x="689" y="197"/>
                    </a:ln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3"/>
              <p:cNvSpPr>
                <a:spLocks/>
              </p:cNvSpPr>
              <p:nvPr/>
            </p:nvSpPr>
            <p:spPr bwMode="auto">
              <a:xfrm>
                <a:off x="1791" y="1000"/>
                <a:ext cx="1812" cy="2858"/>
              </a:xfrm>
              <a:custGeom>
                <a:avLst/>
                <a:gdLst>
                  <a:gd name="T0" fmla="*/ 7367 w 7985"/>
                  <a:gd name="T1" fmla="*/ 9413 h 12593"/>
                  <a:gd name="T2" fmla="*/ 5170 w 7985"/>
                  <a:gd name="T3" fmla="*/ 6151 h 12593"/>
                  <a:gd name="T4" fmla="*/ 3935 w 7985"/>
                  <a:gd name="T5" fmla="*/ 5321 h 12593"/>
                  <a:gd name="T6" fmla="*/ 2362 w 7985"/>
                  <a:gd name="T7" fmla="*/ 5482 h 12593"/>
                  <a:gd name="T8" fmla="*/ 2362 w 7985"/>
                  <a:gd name="T9" fmla="*/ 1231 h 12593"/>
                  <a:gd name="T10" fmla="*/ 1437 w 7985"/>
                  <a:gd name="T11" fmla="*/ 78 h 12593"/>
                  <a:gd name="T12" fmla="*/ 442 w 7985"/>
                  <a:gd name="T13" fmla="*/ 310 h 12593"/>
                  <a:gd name="T14" fmla="*/ 0 w 7985"/>
                  <a:gd name="T15" fmla="*/ 1231 h 12593"/>
                  <a:gd name="T16" fmla="*/ 0 w 7985"/>
                  <a:gd name="T17" fmla="*/ 6701 h 12593"/>
                  <a:gd name="T18" fmla="*/ 634 w 7985"/>
                  <a:gd name="T19" fmla="*/ 8690 h 12593"/>
                  <a:gd name="T20" fmla="*/ 1263 w 7985"/>
                  <a:gd name="T21" fmla="*/ 9576 h 12593"/>
                  <a:gd name="T22" fmla="*/ 1551 w 7985"/>
                  <a:gd name="T23" fmla="*/ 9724 h 12593"/>
                  <a:gd name="T24" fmla="*/ 1755 w 7985"/>
                  <a:gd name="T25" fmla="*/ 9659 h 12593"/>
                  <a:gd name="T26" fmla="*/ 1839 w 7985"/>
                  <a:gd name="T27" fmla="*/ 9167 h 12593"/>
                  <a:gd name="T28" fmla="*/ 1209 w 7985"/>
                  <a:gd name="T29" fmla="*/ 8281 h 12593"/>
                  <a:gd name="T30" fmla="*/ 706 w 7985"/>
                  <a:gd name="T31" fmla="*/ 6701 h 12593"/>
                  <a:gd name="T32" fmla="*/ 706 w 7985"/>
                  <a:gd name="T33" fmla="*/ 1231 h 12593"/>
                  <a:gd name="T34" fmla="*/ 883 w 7985"/>
                  <a:gd name="T35" fmla="*/ 860 h 12593"/>
                  <a:gd name="T36" fmla="*/ 1284 w 7985"/>
                  <a:gd name="T37" fmla="*/ 767 h 12593"/>
                  <a:gd name="T38" fmla="*/ 1656 w 7985"/>
                  <a:gd name="T39" fmla="*/ 1231 h 12593"/>
                  <a:gd name="T40" fmla="*/ 1656 w 7985"/>
                  <a:gd name="T41" fmla="*/ 5571 h 12593"/>
                  <a:gd name="T42" fmla="*/ 2292 w 7985"/>
                  <a:gd name="T43" fmla="*/ 7226 h 12593"/>
                  <a:gd name="T44" fmla="*/ 2347 w 7985"/>
                  <a:gd name="T45" fmla="*/ 7288 h 12593"/>
                  <a:gd name="T46" fmla="*/ 3116 w 7985"/>
                  <a:gd name="T47" fmla="*/ 8104 h 12593"/>
                  <a:gd name="T48" fmla="*/ 3479 w 7985"/>
                  <a:gd name="T49" fmla="*/ 8491 h 12593"/>
                  <a:gd name="T50" fmla="*/ 3483 w 7985"/>
                  <a:gd name="T51" fmla="*/ 8495 h 12593"/>
                  <a:gd name="T52" fmla="*/ 4027 w 7985"/>
                  <a:gd name="T53" fmla="*/ 9074 h 12593"/>
                  <a:gd name="T54" fmla="*/ 4526 w 7985"/>
                  <a:gd name="T55" fmla="*/ 9090 h 12593"/>
                  <a:gd name="T56" fmla="*/ 4542 w 7985"/>
                  <a:gd name="T57" fmla="*/ 8591 h 12593"/>
                  <a:gd name="T58" fmla="*/ 3651 w 7985"/>
                  <a:gd name="T59" fmla="*/ 7643 h 12593"/>
                  <a:gd name="T60" fmla="*/ 2842 w 7985"/>
                  <a:gd name="T61" fmla="*/ 6782 h 12593"/>
                  <a:gd name="T62" fmla="*/ 2836 w 7985"/>
                  <a:gd name="T63" fmla="*/ 6776 h 12593"/>
                  <a:gd name="T64" fmla="*/ 2847 w 7985"/>
                  <a:gd name="T65" fmla="*/ 5995 h 12593"/>
                  <a:gd name="T66" fmla="*/ 3542 w 7985"/>
                  <a:gd name="T67" fmla="*/ 5907 h 12593"/>
                  <a:gd name="T68" fmla="*/ 4776 w 7985"/>
                  <a:gd name="T69" fmla="*/ 6737 h 12593"/>
                  <a:gd name="T70" fmla="*/ 6676 w 7985"/>
                  <a:gd name="T71" fmla="*/ 9558 h 12593"/>
                  <a:gd name="T72" fmla="*/ 7254 w 7985"/>
                  <a:gd name="T73" fmla="*/ 12312 h 12593"/>
                  <a:gd name="T74" fmla="*/ 7599 w 7985"/>
                  <a:gd name="T75" fmla="*/ 12593 h 12593"/>
                  <a:gd name="T76" fmla="*/ 7672 w 7985"/>
                  <a:gd name="T77" fmla="*/ 12585 h 12593"/>
                  <a:gd name="T78" fmla="*/ 7945 w 7985"/>
                  <a:gd name="T79" fmla="*/ 12168 h 12593"/>
                  <a:gd name="T80" fmla="*/ 7367 w 7985"/>
                  <a:gd name="T81" fmla="*/ 9413 h 12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985" h="12593">
                    <a:moveTo>
                      <a:pt x="7367" y="9413"/>
                    </a:moveTo>
                    <a:cubicBezTo>
                      <a:pt x="7086" y="8073"/>
                      <a:pt x="6305" y="6915"/>
                      <a:pt x="5170" y="6151"/>
                    </a:cubicBezTo>
                    <a:lnTo>
                      <a:pt x="3935" y="5321"/>
                    </a:lnTo>
                    <a:cubicBezTo>
                      <a:pt x="3441" y="4989"/>
                      <a:pt x="2776" y="5060"/>
                      <a:pt x="2362" y="5482"/>
                    </a:cubicBezTo>
                    <a:lnTo>
                      <a:pt x="2362" y="1231"/>
                    </a:lnTo>
                    <a:cubicBezTo>
                      <a:pt x="2362" y="673"/>
                      <a:pt x="1982" y="199"/>
                      <a:pt x="1437" y="78"/>
                    </a:cubicBezTo>
                    <a:cubicBezTo>
                      <a:pt x="1085" y="0"/>
                      <a:pt x="723" y="85"/>
                      <a:pt x="442" y="310"/>
                    </a:cubicBezTo>
                    <a:cubicBezTo>
                      <a:pt x="161" y="535"/>
                      <a:pt x="0" y="871"/>
                      <a:pt x="0" y="1231"/>
                    </a:cubicBezTo>
                    <a:lnTo>
                      <a:pt x="0" y="6701"/>
                    </a:lnTo>
                    <a:cubicBezTo>
                      <a:pt x="0" y="7418"/>
                      <a:pt x="219" y="8105"/>
                      <a:pt x="634" y="8690"/>
                    </a:cubicBezTo>
                    <a:lnTo>
                      <a:pt x="1263" y="9576"/>
                    </a:lnTo>
                    <a:cubicBezTo>
                      <a:pt x="1332" y="9673"/>
                      <a:pt x="1441" y="9724"/>
                      <a:pt x="1551" y="9724"/>
                    </a:cubicBezTo>
                    <a:cubicBezTo>
                      <a:pt x="1622" y="9724"/>
                      <a:pt x="1693" y="9703"/>
                      <a:pt x="1755" y="9659"/>
                    </a:cubicBezTo>
                    <a:cubicBezTo>
                      <a:pt x="1914" y="9547"/>
                      <a:pt x="1951" y="9326"/>
                      <a:pt x="1839" y="9167"/>
                    </a:cubicBezTo>
                    <a:lnTo>
                      <a:pt x="1209" y="8281"/>
                    </a:lnTo>
                    <a:cubicBezTo>
                      <a:pt x="880" y="7817"/>
                      <a:pt x="706" y="7270"/>
                      <a:pt x="706" y="6701"/>
                    </a:cubicBezTo>
                    <a:lnTo>
                      <a:pt x="706" y="1231"/>
                    </a:lnTo>
                    <a:cubicBezTo>
                      <a:pt x="706" y="1086"/>
                      <a:pt x="770" y="951"/>
                      <a:pt x="883" y="860"/>
                    </a:cubicBezTo>
                    <a:cubicBezTo>
                      <a:pt x="996" y="770"/>
                      <a:pt x="1142" y="736"/>
                      <a:pt x="1284" y="767"/>
                    </a:cubicBezTo>
                    <a:cubicBezTo>
                      <a:pt x="1503" y="816"/>
                      <a:pt x="1656" y="1007"/>
                      <a:pt x="1656" y="1231"/>
                    </a:cubicBezTo>
                    <a:lnTo>
                      <a:pt x="1656" y="5571"/>
                    </a:lnTo>
                    <a:cubicBezTo>
                      <a:pt x="1656" y="6185"/>
                      <a:pt x="1882" y="6770"/>
                      <a:pt x="2292" y="7226"/>
                    </a:cubicBezTo>
                    <a:cubicBezTo>
                      <a:pt x="2310" y="7247"/>
                      <a:pt x="2328" y="7268"/>
                      <a:pt x="2347" y="7288"/>
                    </a:cubicBezTo>
                    <a:cubicBezTo>
                      <a:pt x="2581" y="7536"/>
                      <a:pt x="2857" y="7829"/>
                      <a:pt x="3116" y="8104"/>
                    </a:cubicBezTo>
                    <a:lnTo>
                      <a:pt x="3479" y="8491"/>
                    </a:lnTo>
                    <a:cubicBezTo>
                      <a:pt x="3480" y="8492"/>
                      <a:pt x="3482" y="8493"/>
                      <a:pt x="3483" y="8495"/>
                    </a:cubicBezTo>
                    <a:cubicBezTo>
                      <a:pt x="3793" y="8825"/>
                      <a:pt x="4023" y="9069"/>
                      <a:pt x="4027" y="9074"/>
                    </a:cubicBezTo>
                    <a:cubicBezTo>
                      <a:pt x="4161" y="9216"/>
                      <a:pt x="4384" y="9223"/>
                      <a:pt x="4526" y="9090"/>
                    </a:cubicBezTo>
                    <a:cubicBezTo>
                      <a:pt x="4668" y="8956"/>
                      <a:pt x="4675" y="8733"/>
                      <a:pt x="4542" y="8591"/>
                    </a:cubicBezTo>
                    <a:cubicBezTo>
                      <a:pt x="4535" y="8584"/>
                      <a:pt x="4122" y="8144"/>
                      <a:pt x="3651" y="7643"/>
                    </a:cubicBezTo>
                    <a:lnTo>
                      <a:pt x="2842" y="6782"/>
                    </a:lnTo>
                    <a:cubicBezTo>
                      <a:pt x="2840" y="6780"/>
                      <a:pt x="2838" y="6778"/>
                      <a:pt x="2836" y="6776"/>
                    </a:cubicBezTo>
                    <a:cubicBezTo>
                      <a:pt x="2646" y="6549"/>
                      <a:pt x="2649" y="6220"/>
                      <a:pt x="2847" y="5995"/>
                    </a:cubicBezTo>
                    <a:cubicBezTo>
                      <a:pt x="3023" y="5797"/>
                      <a:pt x="3322" y="5759"/>
                      <a:pt x="3542" y="5907"/>
                    </a:cubicBezTo>
                    <a:lnTo>
                      <a:pt x="4776" y="6737"/>
                    </a:lnTo>
                    <a:cubicBezTo>
                      <a:pt x="5758" y="7397"/>
                      <a:pt x="6433" y="8399"/>
                      <a:pt x="6676" y="9558"/>
                    </a:cubicBezTo>
                    <a:lnTo>
                      <a:pt x="7254" y="12312"/>
                    </a:lnTo>
                    <a:cubicBezTo>
                      <a:pt x="7289" y="12479"/>
                      <a:pt x="7436" y="12593"/>
                      <a:pt x="7599" y="12593"/>
                    </a:cubicBezTo>
                    <a:cubicBezTo>
                      <a:pt x="7623" y="12593"/>
                      <a:pt x="7648" y="12590"/>
                      <a:pt x="7672" y="12585"/>
                    </a:cubicBezTo>
                    <a:cubicBezTo>
                      <a:pt x="7863" y="12545"/>
                      <a:pt x="7985" y="12358"/>
                      <a:pt x="7945" y="12168"/>
                    </a:cubicBezTo>
                    <a:lnTo>
                      <a:pt x="7367" y="9413"/>
                    </a:ln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4"/>
              <p:cNvSpPr>
                <a:spLocks/>
              </p:cNvSpPr>
              <p:nvPr/>
            </p:nvSpPr>
            <p:spPr bwMode="auto">
              <a:xfrm>
                <a:off x="2228" y="3283"/>
                <a:ext cx="182" cy="172"/>
              </a:xfrm>
              <a:custGeom>
                <a:avLst/>
                <a:gdLst>
                  <a:gd name="T0" fmla="*/ 687 w 803"/>
                  <a:gd name="T1" fmla="*/ 195 h 756"/>
                  <a:gd name="T2" fmla="*/ 195 w 803"/>
                  <a:gd name="T3" fmla="*/ 113 h 756"/>
                  <a:gd name="T4" fmla="*/ 113 w 803"/>
                  <a:gd name="T5" fmla="*/ 605 h 756"/>
                  <a:gd name="T6" fmla="*/ 115 w 803"/>
                  <a:gd name="T7" fmla="*/ 608 h 756"/>
                  <a:gd name="T8" fmla="*/ 403 w 803"/>
                  <a:gd name="T9" fmla="*/ 756 h 756"/>
                  <a:gd name="T10" fmla="*/ 607 w 803"/>
                  <a:gd name="T11" fmla="*/ 690 h 756"/>
                  <a:gd name="T12" fmla="*/ 690 w 803"/>
                  <a:gd name="T13" fmla="*/ 198 h 756"/>
                  <a:gd name="T14" fmla="*/ 687 w 803"/>
                  <a:gd name="T15" fmla="*/ 195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03" h="756">
                    <a:moveTo>
                      <a:pt x="687" y="195"/>
                    </a:moveTo>
                    <a:cubicBezTo>
                      <a:pt x="574" y="37"/>
                      <a:pt x="354" y="0"/>
                      <a:pt x="195" y="113"/>
                    </a:cubicBezTo>
                    <a:cubicBezTo>
                      <a:pt x="37" y="226"/>
                      <a:pt x="0" y="446"/>
                      <a:pt x="113" y="605"/>
                    </a:cubicBezTo>
                    <a:lnTo>
                      <a:pt x="115" y="608"/>
                    </a:lnTo>
                    <a:cubicBezTo>
                      <a:pt x="184" y="705"/>
                      <a:pt x="293" y="756"/>
                      <a:pt x="403" y="756"/>
                    </a:cubicBezTo>
                    <a:cubicBezTo>
                      <a:pt x="474" y="756"/>
                      <a:pt x="545" y="735"/>
                      <a:pt x="607" y="690"/>
                    </a:cubicBezTo>
                    <a:cubicBezTo>
                      <a:pt x="766" y="577"/>
                      <a:pt x="803" y="357"/>
                      <a:pt x="690" y="198"/>
                    </a:cubicBezTo>
                    <a:lnTo>
                      <a:pt x="687" y="195"/>
                    </a:ln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5"/>
              <p:cNvSpPr>
                <a:spLocks/>
              </p:cNvSpPr>
              <p:nvPr/>
            </p:nvSpPr>
            <p:spPr bwMode="auto">
              <a:xfrm>
                <a:off x="4077" y="1000"/>
                <a:ext cx="1812" cy="2858"/>
              </a:xfrm>
              <a:custGeom>
                <a:avLst/>
                <a:gdLst>
                  <a:gd name="T0" fmla="*/ 7543 w 7985"/>
                  <a:gd name="T1" fmla="*/ 310 h 12593"/>
                  <a:gd name="T2" fmla="*/ 6548 w 7985"/>
                  <a:gd name="T3" fmla="*/ 78 h 12593"/>
                  <a:gd name="T4" fmla="*/ 5623 w 7985"/>
                  <a:gd name="T5" fmla="*/ 1231 h 12593"/>
                  <a:gd name="T6" fmla="*/ 5623 w 7985"/>
                  <a:gd name="T7" fmla="*/ 5482 h 12593"/>
                  <a:gd name="T8" fmla="*/ 4050 w 7985"/>
                  <a:gd name="T9" fmla="*/ 5321 h 12593"/>
                  <a:gd name="T10" fmla="*/ 2816 w 7985"/>
                  <a:gd name="T11" fmla="*/ 6151 h 12593"/>
                  <a:gd name="T12" fmla="*/ 618 w 7985"/>
                  <a:gd name="T13" fmla="*/ 9413 h 12593"/>
                  <a:gd name="T14" fmla="*/ 40 w 7985"/>
                  <a:gd name="T15" fmla="*/ 12168 h 12593"/>
                  <a:gd name="T16" fmla="*/ 313 w 7985"/>
                  <a:gd name="T17" fmla="*/ 12585 h 12593"/>
                  <a:gd name="T18" fmla="*/ 386 w 7985"/>
                  <a:gd name="T19" fmla="*/ 12593 h 12593"/>
                  <a:gd name="T20" fmla="*/ 731 w 7985"/>
                  <a:gd name="T21" fmla="*/ 12312 h 12593"/>
                  <a:gd name="T22" fmla="*/ 1309 w 7985"/>
                  <a:gd name="T23" fmla="*/ 9558 h 12593"/>
                  <a:gd name="T24" fmla="*/ 3209 w 7985"/>
                  <a:gd name="T25" fmla="*/ 6737 h 12593"/>
                  <a:gd name="T26" fmla="*/ 4443 w 7985"/>
                  <a:gd name="T27" fmla="*/ 5907 h 12593"/>
                  <a:gd name="T28" fmla="*/ 5138 w 7985"/>
                  <a:gd name="T29" fmla="*/ 5995 h 12593"/>
                  <a:gd name="T30" fmla="*/ 5150 w 7985"/>
                  <a:gd name="T31" fmla="*/ 6775 h 12593"/>
                  <a:gd name="T32" fmla="*/ 5143 w 7985"/>
                  <a:gd name="T33" fmla="*/ 6782 h 12593"/>
                  <a:gd name="T34" fmla="*/ 3444 w 7985"/>
                  <a:gd name="T35" fmla="*/ 8591 h 12593"/>
                  <a:gd name="T36" fmla="*/ 3459 w 7985"/>
                  <a:gd name="T37" fmla="*/ 9090 h 12593"/>
                  <a:gd name="T38" fmla="*/ 3958 w 7985"/>
                  <a:gd name="T39" fmla="*/ 9074 h 12593"/>
                  <a:gd name="T40" fmla="*/ 5638 w 7985"/>
                  <a:gd name="T41" fmla="*/ 7288 h 12593"/>
                  <a:gd name="T42" fmla="*/ 5693 w 7985"/>
                  <a:gd name="T43" fmla="*/ 7226 h 12593"/>
                  <a:gd name="T44" fmla="*/ 6329 w 7985"/>
                  <a:gd name="T45" fmla="*/ 5571 h 12593"/>
                  <a:gd name="T46" fmla="*/ 6329 w 7985"/>
                  <a:gd name="T47" fmla="*/ 1231 h 12593"/>
                  <a:gd name="T48" fmla="*/ 6701 w 7985"/>
                  <a:gd name="T49" fmla="*/ 767 h 12593"/>
                  <a:gd name="T50" fmla="*/ 7102 w 7985"/>
                  <a:gd name="T51" fmla="*/ 860 h 12593"/>
                  <a:gd name="T52" fmla="*/ 7280 w 7985"/>
                  <a:gd name="T53" fmla="*/ 1231 h 12593"/>
                  <a:gd name="T54" fmla="*/ 7280 w 7985"/>
                  <a:gd name="T55" fmla="*/ 6701 h 12593"/>
                  <a:gd name="T56" fmla="*/ 6776 w 7985"/>
                  <a:gd name="T57" fmla="*/ 8281 h 12593"/>
                  <a:gd name="T58" fmla="*/ 4111 w 7985"/>
                  <a:gd name="T59" fmla="*/ 12036 h 12593"/>
                  <a:gd name="T60" fmla="*/ 4194 w 7985"/>
                  <a:gd name="T61" fmla="*/ 12528 h 12593"/>
                  <a:gd name="T62" fmla="*/ 4398 w 7985"/>
                  <a:gd name="T63" fmla="*/ 12593 h 12593"/>
                  <a:gd name="T64" fmla="*/ 4686 w 7985"/>
                  <a:gd name="T65" fmla="*/ 12444 h 12593"/>
                  <a:gd name="T66" fmla="*/ 7351 w 7985"/>
                  <a:gd name="T67" fmla="*/ 8690 h 12593"/>
                  <a:gd name="T68" fmla="*/ 7985 w 7985"/>
                  <a:gd name="T69" fmla="*/ 6701 h 12593"/>
                  <a:gd name="T70" fmla="*/ 7985 w 7985"/>
                  <a:gd name="T71" fmla="*/ 1231 h 12593"/>
                  <a:gd name="T72" fmla="*/ 7543 w 7985"/>
                  <a:gd name="T73" fmla="*/ 310 h 12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985" h="12593">
                    <a:moveTo>
                      <a:pt x="7543" y="310"/>
                    </a:moveTo>
                    <a:cubicBezTo>
                      <a:pt x="7263" y="85"/>
                      <a:pt x="6900" y="0"/>
                      <a:pt x="6548" y="78"/>
                    </a:cubicBezTo>
                    <a:cubicBezTo>
                      <a:pt x="6004" y="199"/>
                      <a:pt x="5623" y="673"/>
                      <a:pt x="5623" y="1231"/>
                    </a:cubicBezTo>
                    <a:lnTo>
                      <a:pt x="5623" y="5482"/>
                    </a:lnTo>
                    <a:cubicBezTo>
                      <a:pt x="5210" y="5060"/>
                      <a:pt x="4545" y="4989"/>
                      <a:pt x="4050" y="5321"/>
                    </a:cubicBezTo>
                    <a:lnTo>
                      <a:pt x="2816" y="6151"/>
                    </a:lnTo>
                    <a:cubicBezTo>
                      <a:pt x="1680" y="6915"/>
                      <a:pt x="900" y="8073"/>
                      <a:pt x="618" y="9413"/>
                    </a:cubicBezTo>
                    <a:lnTo>
                      <a:pt x="40" y="12168"/>
                    </a:lnTo>
                    <a:cubicBezTo>
                      <a:pt x="0" y="12358"/>
                      <a:pt x="123" y="12545"/>
                      <a:pt x="313" y="12585"/>
                    </a:cubicBezTo>
                    <a:cubicBezTo>
                      <a:pt x="338" y="12590"/>
                      <a:pt x="362" y="12593"/>
                      <a:pt x="386" y="12593"/>
                    </a:cubicBezTo>
                    <a:cubicBezTo>
                      <a:pt x="549" y="12593"/>
                      <a:pt x="696" y="12479"/>
                      <a:pt x="731" y="12312"/>
                    </a:cubicBezTo>
                    <a:lnTo>
                      <a:pt x="1309" y="9558"/>
                    </a:lnTo>
                    <a:cubicBezTo>
                      <a:pt x="1552" y="8399"/>
                      <a:pt x="2227" y="7397"/>
                      <a:pt x="3209" y="6737"/>
                    </a:cubicBezTo>
                    <a:lnTo>
                      <a:pt x="4443" y="5907"/>
                    </a:lnTo>
                    <a:cubicBezTo>
                      <a:pt x="4663" y="5759"/>
                      <a:pt x="4962" y="5797"/>
                      <a:pt x="5138" y="5995"/>
                    </a:cubicBezTo>
                    <a:cubicBezTo>
                      <a:pt x="5336" y="6220"/>
                      <a:pt x="5339" y="6548"/>
                      <a:pt x="5150" y="6775"/>
                    </a:cubicBezTo>
                    <a:cubicBezTo>
                      <a:pt x="5148" y="6777"/>
                      <a:pt x="5146" y="6780"/>
                      <a:pt x="5143" y="6782"/>
                    </a:cubicBezTo>
                    <a:cubicBezTo>
                      <a:pt x="5143" y="6782"/>
                      <a:pt x="3450" y="8584"/>
                      <a:pt x="3444" y="8591"/>
                    </a:cubicBezTo>
                    <a:cubicBezTo>
                      <a:pt x="3310" y="8733"/>
                      <a:pt x="3317" y="8956"/>
                      <a:pt x="3459" y="9090"/>
                    </a:cubicBezTo>
                    <a:cubicBezTo>
                      <a:pt x="3601" y="9223"/>
                      <a:pt x="3824" y="9216"/>
                      <a:pt x="3958" y="9074"/>
                    </a:cubicBezTo>
                    <a:cubicBezTo>
                      <a:pt x="3963" y="9069"/>
                      <a:pt x="5404" y="7536"/>
                      <a:pt x="5638" y="7288"/>
                    </a:cubicBezTo>
                    <a:cubicBezTo>
                      <a:pt x="5658" y="7268"/>
                      <a:pt x="5676" y="7247"/>
                      <a:pt x="5693" y="7226"/>
                    </a:cubicBezTo>
                    <a:cubicBezTo>
                      <a:pt x="6103" y="6771"/>
                      <a:pt x="6329" y="6185"/>
                      <a:pt x="6329" y="5571"/>
                    </a:cubicBezTo>
                    <a:lnTo>
                      <a:pt x="6329" y="1231"/>
                    </a:lnTo>
                    <a:cubicBezTo>
                      <a:pt x="6329" y="1007"/>
                      <a:pt x="6482" y="816"/>
                      <a:pt x="6701" y="767"/>
                    </a:cubicBezTo>
                    <a:cubicBezTo>
                      <a:pt x="6843" y="736"/>
                      <a:pt x="6989" y="770"/>
                      <a:pt x="7102" y="860"/>
                    </a:cubicBezTo>
                    <a:cubicBezTo>
                      <a:pt x="7215" y="951"/>
                      <a:pt x="7280" y="1086"/>
                      <a:pt x="7280" y="1231"/>
                    </a:cubicBezTo>
                    <a:lnTo>
                      <a:pt x="7280" y="6701"/>
                    </a:lnTo>
                    <a:cubicBezTo>
                      <a:pt x="7280" y="7270"/>
                      <a:pt x="7105" y="7817"/>
                      <a:pt x="6776" y="8281"/>
                    </a:cubicBezTo>
                    <a:lnTo>
                      <a:pt x="4111" y="12036"/>
                    </a:lnTo>
                    <a:cubicBezTo>
                      <a:pt x="3998" y="12195"/>
                      <a:pt x="4035" y="12415"/>
                      <a:pt x="4194" y="12528"/>
                    </a:cubicBezTo>
                    <a:cubicBezTo>
                      <a:pt x="4256" y="12572"/>
                      <a:pt x="4327" y="12593"/>
                      <a:pt x="4398" y="12593"/>
                    </a:cubicBezTo>
                    <a:cubicBezTo>
                      <a:pt x="4508" y="12593"/>
                      <a:pt x="4617" y="12541"/>
                      <a:pt x="4686" y="12444"/>
                    </a:cubicBezTo>
                    <a:lnTo>
                      <a:pt x="7351" y="8690"/>
                    </a:lnTo>
                    <a:cubicBezTo>
                      <a:pt x="7766" y="8105"/>
                      <a:pt x="7985" y="7418"/>
                      <a:pt x="7985" y="6701"/>
                    </a:cubicBezTo>
                    <a:lnTo>
                      <a:pt x="7985" y="1231"/>
                    </a:lnTo>
                    <a:cubicBezTo>
                      <a:pt x="7985" y="871"/>
                      <a:pt x="7824" y="535"/>
                      <a:pt x="7543" y="310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6"/>
              <p:cNvSpPr>
                <a:spLocks/>
              </p:cNvSpPr>
              <p:nvPr/>
            </p:nvSpPr>
            <p:spPr bwMode="auto">
              <a:xfrm>
                <a:off x="3467" y="1308"/>
                <a:ext cx="127" cy="126"/>
              </a:xfrm>
              <a:custGeom>
                <a:avLst/>
                <a:gdLst>
                  <a:gd name="T0" fmla="*/ 280 w 559"/>
                  <a:gd name="T1" fmla="*/ 0 h 556"/>
                  <a:gd name="T2" fmla="*/ 277 w 559"/>
                  <a:gd name="T3" fmla="*/ 0 h 556"/>
                  <a:gd name="T4" fmla="*/ 1 w 559"/>
                  <a:gd name="T5" fmla="*/ 280 h 556"/>
                  <a:gd name="T6" fmla="*/ 280 w 559"/>
                  <a:gd name="T7" fmla="*/ 556 h 556"/>
                  <a:gd name="T8" fmla="*/ 282 w 559"/>
                  <a:gd name="T9" fmla="*/ 556 h 556"/>
                  <a:gd name="T10" fmla="*/ 558 w 559"/>
                  <a:gd name="T11" fmla="*/ 275 h 556"/>
                  <a:gd name="T12" fmla="*/ 280 w 559"/>
                  <a:gd name="T13" fmla="*/ 0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9" h="556">
                    <a:moveTo>
                      <a:pt x="280" y="0"/>
                    </a:moveTo>
                    <a:cubicBezTo>
                      <a:pt x="279" y="0"/>
                      <a:pt x="278" y="0"/>
                      <a:pt x="277" y="0"/>
                    </a:cubicBezTo>
                    <a:cubicBezTo>
                      <a:pt x="124" y="1"/>
                      <a:pt x="0" y="127"/>
                      <a:pt x="1" y="280"/>
                    </a:cubicBezTo>
                    <a:cubicBezTo>
                      <a:pt x="3" y="433"/>
                      <a:pt x="127" y="556"/>
                      <a:pt x="280" y="556"/>
                    </a:cubicBezTo>
                    <a:cubicBezTo>
                      <a:pt x="280" y="556"/>
                      <a:pt x="281" y="556"/>
                      <a:pt x="282" y="556"/>
                    </a:cubicBezTo>
                    <a:cubicBezTo>
                      <a:pt x="436" y="555"/>
                      <a:pt x="559" y="429"/>
                      <a:pt x="558" y="275"/>
                    </a:cubicBezTo>
                    <a:cubicBezTo>
                      <a:pt x="556" y="123"/>
                      <a:pt x="432" y="0"/>
                      <a:pt x="280" y="0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7"/>
              <p:cNvSpPr>
                <a:spLocks/>
              </p:cNvSpPr>
              <p:nvPr/>
            </p:nvSpPr>
            <p:spPr bwMode="auto">
              <a:xfrm>
                <a:off x="4160" y="1301"/>
                <a:ext cx="127" cy="126"/>
              </a:xfrm>
              <a:custGeom>
                <a:avLst/>
                <a:gdLst>
                  <a:gd name="T0" fmla="*/ 276 w 558"/>
                  <a:gd name="T1" fmla="*/ 1 h 557"/>
                  <a:gd name="T2" fmla="*/ 80 w 558"/>
                  <a:gd name="T3" fmla="*/ 84 h 557"/>
                  <a:gd name="T4" fmla="*/ 1 w 558"/>
                  <a:gd name="T5" fmla="*/ 282 h 557"/>
                  <a:gd name="T6" fmla="*/ 279 w 558"/>
                  <a:gd name="T7" fmla="*/ 557 h 557"/>
                  <a:gd name="T8" fmla="*/ 281 w 558"/>
                  <a:gd name="T9" fmla="*/ 557 h 557"/>
                  <a:gd name="T10" fmla="*/ 477 w 558"/>
                  <a:gd name="T11" fmla="*/ 474 h 557"/>
                  <a:gd name="T12" fmla="*/ 557 w 558"/>
                  <a:gd name="T13" fmla="*/ 277 h 557"/>
                  <a:gd name="T14" fmla="*/ 474 w 558"/>
                  <a:gd name="T15" fmla="*/ 81 h 557"/>
                  <a:gd name="T16" fmla="*/ 276 w 558"/>
                  <a:gd name="T17" fmla="*/ 1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58" h="557">
                    <a:moveTo>
                      <a:pt x="276" y="1"/>
                    </a:moveTo>
                    <a:cubicBezTo>
                      <a:pt x="202" y="2"/>
                      <a:pt x="132" y="31"/>
                      <a:pt x="80" y="84"/>
                    </a:cubicBezTo>
                    <a:cubicBezTo>
                      <a:pt x="28" y="137"/>
                      <a:pt x="0" y="207"/>
                      <a:pt x="1" y="282"/>
                    </a:cubicBezTo>
                    <a:cubicBezTo>
                      <a:pt x="2" y="434"/>
                      <a:pt x="127" y="557"/>
                      <a:pt x="279" y="557"/>
                    </a:cubicBezTo>
                    <a:cubicBezTo>
                      <a:pt x="280" y="557"/>
                      <a:pt x="281" y="557"/>
                      <a:pt x="281" y="557"/>
                    </a:cubicBezTo>
                    <a:cubicBezTo>
                      <a:pt x="356" y="557"/>
                      <a:pt x="425" y="527"/>
                      <a:pt x="477" y="474"/>
                    </a:cubicBezTo>
                    <a:cubicBezTo>
                      <a:pt x="530" y="421"/>
                      <a:pt x="558" y="351"/>
                      <a:pt x="557" y="277"/>
                    </a:cubicBezTo>
                    <a:cubicBezTo>
                      <a:pt x="557" y="202"/>
                      <a:pt x="527" y="133"/>
                      <a:pt x="474" y="81"/>
                    </a:cubicBezTo>
                    <a:cubicBezTo>
                      <a:pt x="421" y="29"/>
                      <a:pt x="351" y="0"/>
                      <a:pt x="276" y="1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8"/>
              <p:cNvSpPr>
                <a:spLocks noEditPoints="1"/>
              </p:cNvSpPr>
              <p:nvPr/>
            </p:nvSpPr>
            <p:spPr bwMode="auto">
              <a:xfrm>
                <a:off x="2859" y="460"/>
                <a:ext cx="2047" cy="2009"/>
              </a:xfrm>
              <a:custGeom>
                <a:avLst/>
                <a:gdLst>
                  <a:gd name="T0" fmla="*/ 7719 w 9025"/>
                  <a:gd name="T1" fmla="*/ 2856 h 8847"/>
                  <a:gd name="T2" fmla="*/ 7020 w 9025"/>
                  <a:gd name="T3" fmla="*/ 2583 h 8847"/>
                  <a:gd name="T4" fmla="*/ 8706 w 9025"/>
                  <a:gd name="T5" fmla="*/ 90 h 8847"/>
                  <a:gd name="T6" fmla="*/ 8170 w 9025"/>
                  <a:gd name="T7" fmla="*/ 1186 h 8847"/>
                  <a:gd name="T8" fmla="*/ 6573 w 9025"/>
                  <a:gd name="T9" fmla="*/ 1525 h 8847"/>
                  <a:gd name="T10" fmla="*/ 2806 w 9025"/>
                  <a:gd name="T11" fmla="*/ 1297 h 8847"/>
                  <a:gd name="T12" fmla="*/ 1663 w 9025"/>
                  <a:gd name="T13" fmla="*/ 1423 h 8847"/>
                  <a:gd name="T14" fmla="*/ 465 w 9025"/>
                  <a:gd name="T15" fmla="*/ 8 h 8847"/>
                  <a:gd name="T16" fmla="*/ 215 w 9025"/>
                  <a:gd name="T17" fmla="*/ 1765 h 8847"/>
                  <a:gd name="T18" fmla="*/ 1666 w 9025"/>
                  <a:gd name="T19" fmla="*/ 3072 h 8847"/>
                  <a:gd name="T20" fmla="*/ 48 w 9025"/>
                  <a:gd name="T21" fmla="*/ 3750 h 8847"/>
                  <a:gd name="T22" fmla="*/ 2177 w 9025"/>
                  <a:gd name="T23" fmla="*/ 4340 h 8847"/>
                  <a:gd name="T24" fmla="*/ 3168 w 9025"/>
                  <a:gd name="T25" fmla="*/ 8582 h 8847"/>
                  <a:gd name="T26" fmla="*/ 5349 w 9025"/>
                  <a:gd name="T27" fmla="*/ 8847 h 8847"/>
                  <a:gd name="T28" fmla="*/ 6852 w 9025"/>
                  <a:gd name="T29" fmla="*/ 4301 h 8847"/>
                  <a:gd name="T30" fmla="*/ 8976 w 9025"/>
                  <a:gd name="T31" fmla="*/ 3678 h 8847"/>
                  <a:gd name="T32" fmla="*/ 8413 w 9025"/>
                  <a:gd name="T33" fmla="*/ 1322 h 8847"/>
                  <a:gd name="T34" fmla="*/ 8598 w 9025"/>
                  <a:gd name="T35" fmla="*/ 1584 h 8847"/>
                  <a:gd name="T36" fmla="*/ 7422 w 9025"/>
                  <a:gd name="T37" fmla="*/ 1696 h 8847"/>
                  <a:gd name="T38" fmla="*/ 407 w 9025"/>
                  <a:gd name="T39" fmla="*/ 689 h 8847"/>
                  <a:gd name="T40" fmla="*/ 2223 w 9025"/>
                  <a:gd name="T41" fmla="*/ 1778 h 8847"/>
                  <a:gd name="T42" fmla="*/ 2125 w 9025"/>
                  <a:gd name="T43" fmla="*/ 3981 h 8847"/>
                  <a:gd name="T44" fmla="*/ 327 w 9025"/>
                  <a:gd name="T45" fmla="*/ 3745 h 8847"/>
                  <a:gd name="T46" fmla="*/ 1293 w 9025"/>
                  <a:gd name="T47" fmla="*/ 3185 h 8847"/>
                  <a:gd name="T48" fmla="*/ 2132 w 9025"/>
                  <a:gd name="T49" fmla="*/ 3971 h 8847"/>
                  <a:gd name="T50" fmla="*/ 5347 w 9025"/>
                  <a:gd name="T51" fmla="*/ 8568 h 8847"/>
                  <a:gd name="T52" fmla="*/ 3307 w 9025"/>
                  <a:gd name="T53" fmla="*/ 8053 h 8847"/>
                  <a:gd name="T54" fmla="*/ 3562 w 9025"/>
                  <a:gd name="T55" fmla="*/ 7521 h 8847"/>
                  <a:gd name="T56" fmla="*/ 3752 w 9025"/>
                  <a:gd name="T57" fmla="*/ 7895 h 8847"/>
                  <a:gd name="T58" fmla="*/ 3912 w 9025"/>
                  <a:gd name="T59" fmla="*/ 8124 h 8847"/>
                  <a:gd name="T60" fmla="*/ 3798 w 9025"/>
                  <a:gd name="T61" fmla="*/ 7373 h 8847"/>
                  <a:gd name="T62" fmla="*/ 5061 w 9025"/>
                  <a:gd name="T63" fmla="*/ 7175 h 8847"/>
                  <a:gd name="T64" fmla="*/ 5133 w 9025"/>
                  <a:gd name="T65" fmla="*/ 7485 h 8847"/>
                  <a:gd name="T66" fmla="*/ 5224 w 9025"/>
                  <a:gd name="T67" fmla="*/ 8154 h 8847"/>
                  <a:gd name="T68" fmla="*/ 5217 w 9025"/>
                  <a:gd name="T69" fmla="*/ 7818 h 8847"/>
                  <a:gd name="T70" fmla="*/ 5518 w 9025"/>
                  <a:gd name="T71" fmla="*/ 7383 h 8847"/>
                  <a:gd name="T72" fmla="*/ 5673 w 9025"/>
                  <a:gd name="T73" fmla="*/ 8405 h 8847"/>
                  <a:gd name="T74" fmla="*/ 5083 w 9025"/>
                  <a:gd name="T75" fmla="*/ 6896 h 8847"/>
                  <a:gd name="T76" fmla="*/ 3951 w 9025"/>
                  <a:gd name="T77" fmla="*/ 6889 h 8847"/>
                  <a:gd name="T78" fmla="*/ 3144 w 9025"/>
                  <a:gd name="T79" fmla="*/ 7536 h 8847"/>
                  <a:gd name="T80" fmla="*/ 2280 w 9025"/>
                  <a:gd name="T81" fmla="*/ 2489 h 8847"/>
                  <a:gd name="T82" fmla="*/ 4512 w 9025"/>
                  <a:gd name="T83" fmla="*/ 1311 h 8847"/>
                  <a:gd name="T84" fmla="*/ 6744 w 9025"/>
                  <a:gd name="T85" fmla="*/ 2502 h 8847"/>
                  <a:gd name="T86" fmla="*/ 8409 w 9025"/>
                  <a:gd name="T87" fmla="*/ 3949 h 8847"/>
                  <a:gd name="T88" fmla="*/ 6896 w 9025"/>
                  <a:gd name="T89" fmla="*/ 3936 h 8847"/>
                  <a:gd name="T90" fmla="*/ 7721 w 9025"/>
                  <a:gd name="T91" fmla="*/ 3135 h 8847"/>
                  <a:gd name="T92" fmla="*/ 8697 w 9025"/>
                  <a:gd name="T93" fmla="*/ 3677 h 8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025" h="8847">
                    <a:moveTo>
                      <a:pt x="8434" y="3096"/>
                    </a:moveTo>
                    <a:cubicBezTo>
                      <a:pt x="8208" y="2977"/>
                      <a:pt x="7893" y="2856"/>
                      <a:pt x="7722" y="2856"/>
                    </a:cubicBezTo>
                    <a:cubicBezTo>
                      <a:pt x="7721" y="2856"/>
                      <a:pt x="7720" y="2856"/>
                      <a:pt x="7719" y="2856"/>
                    </a:cubicBezTo>
                    <a:cubicBezTo>
                      <a:pt x="7578" y="2857"/>
                      <a:pt x="7460" y="2945"/>
                      <a:pt x="7346" y="3029"/>
                    </a:cubicBezTo>
                    <a:cubicBezTo>
                      <a:pt x="7196" y="3141"/>
                      <a:pt x="7094" y="3209"/>
                      <a:pt x="6975" y="3166"/>
                    </a:cubicBezTo>
                    <a:cubicBezTo>
                      <a:pt x="6999" y="2908"/>
                      <a:pt x="7014" y="2705"/>
                      <a:pt x="7020" y="2583"/>
                    </a:cubicBezTo>
                    <a:cubicBezTo>
                      <a:pt x="7383" y="2479"/>
                      <a:pt x="8492" y="2137"/>
                      <a:pt x="8810" y="1765"/>
                    </a:cubicBezTo>
                    <a:cubicBezTo>
                      <a:pt x="8990" y="1553"/>
                      <a:pt x="9025" y="1202"/>
                      <a:pt x="8913" y="720"/>
                    </a:cubicBezTo>
                    <a:cubicBezTo>
                      <a:pt x="8834" y="382"/>
                      <a:pt x="8712" y="102"/>
                      <a:pt x="8706" y="90"/>
                    </a:cubicBezTo>
                    <a:cubicBezTo>
                      <a:pt x="8681" y="33"/>
                      <a:pt x="8622" y="0"/>
                      <a:pt x="8560" y="8"/>
                    </a:cubicBezTo>
                    <a:cubicBezTo>
                      <a:pt x="8499" y="17"/>
                      <a:pt x="8450" y="64"/>
                      <a:pt x="8441" y="126"/>
                    </a:cubicBezTo>
                    <a:cubicBezTo>
                      <a:pt x="8408" y="343"/>
                      <a:pt x="8296" y="957"/>
                      <a:pt x="8170" y="1186"/>
                    </a:cubicBezTo>
                    <a:cubicBezTo>
                      <a:pt x="8166" y="1191"/>
                      <a:pt x="8079" y="1306"/>
                      <a:pt x="7363" y="1423"/>
                    </a:cubicBezTo>
                    <a:cubicBezTo>
                      <a:pt x="6980" y="1486"/>
                      <a:pt x="6614" y="1516"/>
                      <a:pt x="6610" y="1517"/>
                    </a:cubicBezTo>
                    <a:cubicBezTo>
                      <a:pt x="6597" y="1518"/>
                      <a:pt x="6585" y="1521"/>
                      <a:pt x="6573" y="1525"/>
                    </a:cubicBezTo>
                    <a:cubicBezTo>
                      <a:pt x="6468" y="1433"/>
                      <a:pt x="6348" y="1355"/>
                      <a:pt x="6218" y="1297"/>
                    </a:cubicBezTo>
                    <a:cubicBezTo>
                      <a:pt x="5776" y="1102"/>
                      <a:pt x="5047" y="1032"/>
                      <a:pt x="4512" y="1032"/>
                    </a:cubicBezTo>
                    <a:cubicBezTo>
                      <a:pt x="3977" y="1032"/>
                      <a:pt x="3248" y="1102"/>
                      <a:pt x="2806" y="1297"/>
                    </a:cubicBezTo>
                    <a:cubicBezTo>
                      <a:pt x="2676" y="1355"/>
                      <a:pt x="2556" y="1433"/>
                      <a:pt x="2451" y="1525"/>
                    </a:cubicBezTo>
                    <a:cubicBezTo>
                      <a:pt x="2440" y="1520"/>
                      <a:pt x="2427" y="1518"/>
                      <a:pt x="2415" y="1517"/>
                    </a:cubicBezTo>
                    <a:cubicBezTo>
                      <a:pt x="2411" y="1516"/>
                      <a:pt x="2045" y="1486"/>
                      <a:pt x="1663" y="1423"/>
                    </a:cubicBezTo>
                    <a:cubicBezTo>
                      <a:pt x="946" y="1306"/>
                      <a:pt x="859" y="1191"/>
                      <a:pt x="856" y="1187"/>
                    </a:cubicBezTo>
                    <a:cubicBezTo>
                      <a:pt x="729" y="957"/>
                      <a:pt x="617" y="343"/>
                      <a:pt x="584" y="126"/>
                    </a:cubicBezTo>
                    <a:cubicBezTo>
                      <a:pt x="575" y="64"/>
                      <a:pt x="527" y="17"/>
                      <a:pt x="465" y="8"/>
                    </a:cubicBezTo>
                    <a:cubicBezTo>
                      <a:pt x="403" y="0"/>
                      <a:pt x="344" y="33"/>
                      <a:pt x="319" y="90"/>
                    </a:cubicBezTo>
                    <a:cubicBezTo>
                      <a:pt x="314" y="102"/>
                      <a:pt x="191" y="382"/>
                      <a:pt x="112" y="720"/>
                    </a:cubicBezTo>
                    <a:cubicBezTo>
                      <a:pt x="0" y="1202"/>
                      <a:pt x="35" y="1553"/>
                      <a:pt x="215" y="1765"/>
                    </a:cubicBezTo>
                    <a:cubicBezTo>
                      <a:pt x="539" y="2144"/>
                      <a:pt x="1668" y="2493"/>
                      <a:pt x="2005" y="2591"/>
                    </a:cubicBezTo>
                    <a:cubicBezTo>
                      <a:pt x="2011" y="2719"/>
                      <a:pt x="2027" y="2929"/>
                      <a:pt x="2051" y="3196"/>
                    </a:cubicBezTo>
                    <a:cubicBezTo>
                      <a:pt x="1928" y="3252"/>
                      <a:pt x="1824" y="3185"/>
                      <a:pt x="1666" y="3072"/>
                    </a:cubicBezTo>
                    <a:cubicBezTo>
                      <a:pt x="1550" y="2990"/>
                      <a:pt x="1430" y="2905"/>
                      <a:pt x="1290" y="2906"/>
                    </a:cubicBezTo>
                    <a:cubicBezTo>
                      <a:pt x="1120" y="2907"/>
                      <a:pt x="804" y="3034"/>
                      <a:pt x="580" y="3159"/>
                    </a:cubicBezTo>
                    <a:cubicBezTo>
                      <a:pt x="225" y="3356"/>
                      <a:pt x="46" y="3555"/>
                      <a:pt x="48" y="3750"/>
                    </a:cubicBezTo>
                    <a:cubicBezTo>
                      <a:pt x="50" y="4023"/>
                      <a:pt x="568" y="4365"/>
                      <a:pt x="1032" y="4501"/>
                    </a:cubicBezTo>
                    <a:cubicBezTo>
                      <a:pt x="1196" y="4549"/>
                      <a:pt x="1353" y="4573"/>
                      <a:pt x="1500" y="4573"/>
                    </a:cubicBezTo>
                    <a:cubicBezTo>
                      <a:pt x="1766" y="4573"/>
                      <a:pt x="1998" y="4493"/>
                      <a:pt x="2177" y="4340"/>
                    </a:cubicBezTo>
                    <a:cubicBezTo>
                      <a:pt x="2340" y="5626"/>
                      <a:pt x="2617" y="7241"/>
                      <a:pt x="3012" y="8076"/>
                    </a:cubicBezTo>
                    <a:cubicBezTo>
                      <a:pt x="3014" y="8081"/>
                      <a:pt x="3017" y="8085"/>
                      <a:pt x="3019" y="8089"/>
                    </a:cubicBezTo>
                    <a:cubicBezTo>
                      <a:pt x="3004" y="8266"/>
                      <a:pt x="3055" y="8441"/>
                      <a:pt x="3168" y="8582"/>
                    </a:cubicBezTo>
                    <a:cubicBezTo>
                      <a:pt x="3302" y="8751"/>
                      <a:pt x="3502" y="8846"/>
                      <a:pt x="3716" y="8844"/>
                    </a:cubicBezTo>
                    <a:lnTo>
                      <a:pt x="5348" y="8847"/>
                    </a:lnTo>
                    <a:lnTo>
                      <a:pt x="5349" y="8847"/>
                    </a:lnTo>
                    <a:cubicBezTo>
                      <a:pt x="5564" y="8845"/>
                      <a:pt x="5763" y="8746"/>
                      <a:pt x="5894" y="8575"/>
                    </a:cubicBezTo>
                    <a:cubicBezTo>
                      <a:pt x="6012" y="8421"/>
                      <a:pt x="6059" y="8230"/>
                      <a:pt x="6028" y="8041"/>
                    </a:cubicBezTo>
                    <a:cubicBezTo>
                      <a:pt x="6419" y="7188"/>
                      <a:pt x="6692" y="5576"/>
                      <a:pt x="6852" y="4301"/>
                    </a:cubicBezTo>
                    <a:cubicBezTo>
                      <a:pt x="7029" y="4450"/>
                      <a:pt x="7256" y="4527"/>
                      <a:pt x="7515" y="4527"/>
                    </a:cubicBezTo>
                    <a:cubicBezTo>
                      <a:pt x="7669" y="4527"/>
                      <a:pt x="7833" y="4500"/>
                      <a:pt x="8006" y="4446"/>
                    </a:cubicBezTo>
                    <a:cubicBezTo>
                      <a:pt x="8467" y="4302"/>
                      <a:pt x="8978" y="3951"/>
                      <a:pt x="8976" y="3678"/>
                    </a:cubicBezTo>
                    <a:cubicBezTo>
                      <a:pt x="8974" y="3483"/>
                      <a:pt x="8792" y="3287"/>
                      <a:pt x="8434" y="3096"/>
                    </a:cubicBezTo>
                    <a:close/>
                    <a:moveTo>
                      <a:pt x="7422" y="1696"/>
                    </a:moveTo>
                    <a:cubicBezTo>
                      <a:pt x="8187" y="1570"/>
                      <a:pt x="8354" y="1430"/>
                      <a:pt x="8413" y="1322"/>
                    </a:cubicBezTo>
                    <a:cubicBezTo>
                      <a:pt x="8496" y="1173"/>
                      <a:pt x="8566" y="920"/>
                      <a:pt x="8618" y="690"/>
                    </a:cubicBezTo>
                    <a:cubicBezTo>
                      <a:pt x="8626" y="721"/>
                      <a:pt x="8635" y="754"/>
                      <a:pt x="8642" y="787"/>
                    </a:cubicBezTo>
                    <a:cubicBezTo>
                      <a:pt x="8730" y="1165"/>
                      <a:pt x="8714" y="1448"/>
                      <a:pt x="8598" y="1584"/>
                    </a:cubicBezTo>
                    <a:cubicBezTo>
                      <a:pt x="8370" y="1850"/>
                      <a:pt x="7492" y="2152"/>
                      <a:pt x="7013" y="2294"/>
                    </a:cubicBezTo>
                    <a:cubicBezTo>
                      <a:pt x="6986" y="2114"/>
                      <a:pt x="6912" y="1937"/>
                      <a:pt x="6801" y="1779"/>
                    </a:cubicBezTo>
                    <a:cubicBezTo>
                      <a:pt x="6951" y="1763"/>
                      <a:pt x="7182" y="1736"/>
                      <a:pt x="7422" y="1696"/>
                    </a:cubicBezTo>
                    <a:close/>
                    <a:moveTo>
                      <a:pt x="428" y="1584"/>
                    </a:moveTo>
                    <a:cubicBezTo>
                      <a:pt x="311" y="1448"/>
                      <a:pt x="296" y="1165"/>
                      <a:pt x="383" y="787"/>
                    </a:cubicBezTo>
                    <a:cubicBezTo>
                      <a:pt x="391" y="754"/>
                      <a:pt x="399" y="721"/>
                      <a:pt x="407" y="689"/>
                    </a:cubicBezTo>
                    <a:cubicBezTo>
                      <a:pt x="459" y="920"/>
                      <a:pt x="530" y="1173"/>
                      <a:pt x="612" y="1322"/>
                    </a:cubicBezTo>
                    <a:cubicBezTo>
                      <a:pt x="672" y="1430"/>
                      <a:pt x="838" y="1570"/>
                      <a:pt x="1603" y="1696"/>
                    </a:cubicBezTo>
                    <a:cubicBezTo>
                      <a:pt x="1843" y="1736"/>
                      <a:pt x="2073" y="1763"/>
                      <a:pt x="2223" y="1778"/>
                    </a:cubicBezTo>
                    <a:cubicBezTo>
                      <a:pt x="2110" y="1939"/>
                      <a:pt x="2036" y="2119"/>
                      <a:pt x="2010" y="2302"/>
                    </a:cubicBezTo>
                    <a:cubicBezTo>
                      <a:pt x="1541" y="2161"/>
                      <a:pt x="658" y="1853"/>
                      <a:pt x="428" y="1584"/>
                    </a:cubicBezTo>
                    <a:close/>
                    <a:moveTo>
                      <a:pt x="2125" y="3981"/>
                    </a:moveTo>
                    <a:cubicBezTo>
                      <a:pt x="2006" y="4162"/>
                      <a:pt x="1764" y="4360"/>
                      <a:pt x="1282" y="4274"/>
                    </a:cubicBezTo>
                    <a:cubicBezTo>
                      <a:pt x="1064" y="4235"/>
                      <a:pt x="822" y="4139"/>
                      <a:pt x="620" y="4011"/>
                    </a:cubicBezTo>
                    <a:cubicBezTo>
                      <a:pt x="420" y="3885"/>
                      <a:pt x="337" y="3779"/>
                      <a:pt x="327" y="3745"/>
                    </a:cubicBezTo>
                    <a:cubicBezTo>
                      <a:pt x="331" y="3691"/>
                      <a:pt x="435" y="3558"/>
                      <a:pt x="715" y="3403"/>
                    </a:cubicBezTo>
                    <a:cubicBezTo>
                      <a:pt x="969" y="3262"/>
                      <a:pt x="1214" y="3185"/>
                      <a:pt x="1293" y="3185"/>
                    </a:cubicBezTo>
                    <a:lnTo>
                      <a:pt x="1293" y="3185"/>
                    </a:lnTo>
                    <a:cubicBezTo>
                      <a:pt x="1343" y="3185"/>
                      <a:pt x="1428" y="3245"/>
                      <a:pt x="1503" y="3299"/>
                    </a:cubicBezTo>
                    <a:cubicBezTo>
                      <a:pt x="1650" y="3404"/>
                      <a:pt x="1844" y="3542"/>
                      <a:pt x="2079" y="3482"/>
                    </a:cubicBezTo>
                    <a:cubicBezTo>
                      <a:pt x="2095" y="3634"/>
                      <a:pt x="2112" y="3798"/>
                      <a:pt x="2132" y="3971"/>
                    </a:cubicBezTo>
                    <a:cubicBezTo>
                      <a:pt x="2130" y="3974"/>
                      <a:pt x="2127" y="3977"/>
                      <a:pt x="2125" y="3981"/>
                    </a:cubicBezTo>
                    <a:close/>
                    <a:moveTo>
                      <a:pt x="5673" y="8405"/>
                    </a:moveTo>
                    <a:cubicBezTo>
                      <a:pt x="5594" y="8507"/>
                      <a:pt x="5476" y="8567"/>
                      <a:pt x="5347" y="8568"/>
                    </a:cubicBezTo>
                    <a:lnTo>
                      <a:pt x="3715" y="8565"/>
                    </a:lnTo>
                    <a:cubicBezTo>
                      <a:pt x="3586" y="8566"/>
                      <a:pt x="3466" y="8509"/>
                      <a:pt x="3386" y="8408"/>
                    </a:cubicBezTo>
                    <a:cubicBezTo>
                      <a:pt x="3306" y="8308"/>
                      <a:pt x="3277" y="8178"/>
                      <a:pt x="3307" y="8053"/>
                    </a:cubicBezTo>
                    <a:lnTo>
                      <a:pt x="3416" y="7601"/>
                    </a:lnTo>
                    <a:cubicBezTo>
                      <a:pt x="3434" y="7524"/>
                      <a:pt x="3468" y="7453"/>
                      <a:pt x="3512" y="7392"/>
                    </a:cubicBezTo>
                    <a:cubicBezTo>
                      <a:pt x="3522" y="7442"/>
                      <a:pt x="3540" y="7486"/>
                      <a:pt x="3562" y="7521"/>
                    </a:cubicBezTo>
                    <a:cubicBezTo>
                      <a:pt x="3601" y="7584"/>
                      <a:pt x="3659" y="7636"/>
                      <a:pt x="3714" y="7687"/>
                    </a:cubicBezTo>
                    <a:cubicBezTo>
                      <a:pt x="3754" y="7723"/>
                      <a:pt x="3829" y="7791"/>
                      <a:pt x="3832" y="7817"/>
                    </a:cubicBezTo>
                    <a:cubicBezTo>
                      <a:pt x="3832" y="7817"/>
                      <a:pt x="3825" y="7845"/>
                      <a:pt x="3752" y="7895"/>
                    </a:cubicBezTo>
                    <a:cubicBezTo>
                      <a:pt x="3689" y="7939"/>
                      <a:pt x="3673" y="8026"/>
                      <a:pt x="3717" y="8090"/>
                    </a:cubicBezTo>
                    <a:cubicBezTo>
                      <a:pt x="3745" y="8128"/>
                      <a:pt x="3788" y="8149"/>
                      <a:pt x="3832" y="8149"/>
                    </a:cubicBezTo>
                    <a:cubicBezTo>
                      <a:pt x="3859" y="8149"/>
                      <a:pt x="3887" y="8141"/>
                      <a:pt x="3912" y="8124"/>
                    </a:cubicBezTo>
                    <a:cubicBezTo>
                      <a:pt x="4039" y="8036"/>
                      <a:pt x="4104" y="7941"/>
                      <a:pt x="4111" y="7835"/>
                    </a:cubicBezTo>
                    <a:cubicBezTo>
                      <a:pt x="4121" y="7679"/>
                      <a:pt x="3999" y="7569"/>
                      <a:pt x="3902" y="7480"/>
                    </a:cubicBezTo>
                    <a:cubicBezTo>
                      <a:pt x="3860" y="7442"/>
                      <a:pt x="3817" y="7403"/>
                      <a:pt x="3798" y="7373"/>
                    </a:cubicBezTo>
                    <a:cubicBezTo>
                      <a:pt x="3783" y="7349"/>
                      <a:pt x="3774" y="7293"/>
                      <a:pt x="3796" y="7250"/>
                    </a:cubicBezTo>
                    <a:cubicBezTo>
                      <a:pt x="3824" y="7194"/>
                      <a:pt x="3898" y="7174"/>
                      <a:pt x="3958" y="7168"/>
                    </a:cubicBezTo>
                    <a:lnTo>
                      <a:pt x="5061" y="7175"/>
                    </a:lnTo>
                    <a:cubicBezTo>
                      <a:pt x="5122" y="7179"/>
                      <a:pt x="5200" y="7197"/>
                      <a:pt x="5230" y="7254"/>
                    </a:cubicBezTo>
                    <a:cubicBezTo>
                      <a:pt x="5253" y="7298"/>
                      <a:pt x="5245" y="7354"/>
                      <a:pt x="5230" y="7377"/>
                    </a:cubicBezTo>
                    <a:cubicBezTo>
                      <a:pt x="5212" y="7408"/>
                      <a:pt x="5172" y="7447"/>
                      <a:pt x="5133" y="7485"/>
                    </a:cubicBezTo>
                    <a:cubicBezTo>
                      <a:pt x="5040" y="7575"/>
                      <a:pt x="4925" y="7688"/>
                      <a:pt x="4939" y="7843"/>
                    </a:cubicBezTo>
                    <a:cubicBezTo>
                      <a:pt x="4949" y="7949"/>
                      <a:pt x="5017" y="8043"/>
                      <a:pt x="5147" y="8130"/>
                    </a:cubicBezTo>
                    <a:cubicBezTo>
                      <a:pt x="5170" y="8146"/>
                      <a:pt x="5197" y="8154"/>
                      <a:pt x="5224" y="8154"/>
                    </a:cubicBezTo>
                    <a:cubicBezTo>
                      <a:pt x="5269" y="8154"/>
                      <a:pt x="5313" y="8132"/>
                      <a:pt x="5340" y="8092"/>
                    </a:cubicBezTo>
                    <a:cubicBezTo>
                      <a:pt x="5383" y="8028"/>
                      <a:pt x="5366" y="7942"/>
                      <a:pt x="5302" y="7899"/>
                    </a:cubicBezTo>
                    <a:cubicBezTo>
                      <a:pt x="5225" y="7847"/>
                      <a:pt x="5217" y="7818"/>
                      <a:pt x="5217" y="7818"/>
                    </a:cubicBezTo>
                    <a:cubicBezTo>
                      <a:pt x="5218" y="7791"/>
                      <a:pt x="5292" y="7719"/>
                      <a:pt x="5328" y="7685"/>
                    </a:cubicBezTo>
                    <a:cubicBezTo>
                      <a:pt x="5379" y="7634"/>
                      <a:pt x="5433" y="7582"/>
                      <a:pt x="5469" y="7521"/>
                    </a:cubicBezTo>
                    <a:cubicBezTo>
                      <a:pt x="5492" y="7484"/>
                      <a:pt x="5509" y="7436"/>
                      <a:pt x="5518" y="7383"/>
                    </a:cubicBezTo>
                    <a:cubicBezTo>
                      <a:pt x="5569" y="7445"/>
                      <a:pt x="5608" y="7518"/>
                      <a:pt x="5628" y="7599"/>
                    </a:cubicBezTo>
                    <a:lnTo>
                      <a:pt x="5745" y="8048"/>
                    </a:lnTo>
                    <a:cubicBezTo>
                      <a:pt x="5777" y="8173"/>
                      <a:pt x="5751" y="8303"/>
                      <a:pt x="5673" y="8405"/>
                    </a:cubicBezTo>
                    <a:close/>
                    <a:moveTo>
                      <a:pt x="5912" y="7579"/>
                    </a:moveTo>
                    <a:lnTo>
                      <a:pt x="5898" y="7529"/>
                    </a:lnTo>
                    <a:cubicBezTo>
                      <a:pt x="5803" y="7161"/>
                      <a:pt x="5461" y="6896"/>
                      <a:pt x="5083" y="6896"/>
                    </a:cubicBezTo>
                    <a:cubicBezTo>
                      <a:pt x="5081" y="6896"/>
                      <a:pt x="5079" y="6896"/>
                      <a:pt x="5077" y="6896"/>
                    </a:cubicBezTo>
                    <a:lnTo>
                      <a:pt x="3960" y="6889"/>
                    </a:lnTo>
                    <a:cubicBezTo>
                      <a:pt x="3957" y="6889"/>
                      <a:pt x="3954" y="6889"/>
                      <a:pt x="3951" y="6889"/>
                    </a:cubicBezTo>
                    <a:lnTo>
                      <a:pt x="3941" y="6889"/>
                    </a:lnTo>
                    <a:lnTo>
                      <a:pt x="3939" y="6889"/>
                    </a:lnTo>
                    <a:cubicBezTo>
                      <a:pt x="3562" y="6892"/>
                      <a:pt x="3235" y="7158"/>
                      <a:pt x="3144" y="7536"/>
                    </a:cubicBezTo>
                    <a:lnTo>
                      <a:pt x="3125" y="7616"/>
                    </a:lnTo>
                    <a:cubicBezTo>
                      <a:pt x="2856" y="6863"/>
                      <a:pt x="2658" y="5751"/>
                      <a:pt x="2533" y="4891"/>
                    </a:cubicBezTo>
                    <a:cubicBezTo>
                      <a:pt x="2371" y="3774"/>
                      <a:pt x="2282" y="2734"/>
                      <a:pt x="2280" y="2489"/>
                    </a:cubicBezTo>
                    <a:cubicBezTo>
                      <a:pt x="2280" y="2485"/>
                      <a:pt x="2280" y="2481"/>
                      <a:pt x="2279" y="2476"/>
                    </a:cubicBezTo>
                    <a:cubicBezTo>
                      <a:pt x="2261" y="2118"/>
                      <a:pt x="2534" y="1722"/>
                      <a:pt x="2919" y="1552"/>
                    </a:cubicBezTo>
                    <a:cubicBezTo>
                      <a:pt x="3250" y="1406"/>
                      <a:pt x="3875" y="1311"/>
                      <a:pt x="4512" y="1311"/>
                    </a:cubicBezTo>
                    <a:cubicBezTo>
                      <a:pt x="5148" y="1311"/>
                      <a:pt x="5774" y="1406"/>
                      <a:pt x="6105" y="1552"/>
                    </a:cubicBezTo>
                    <a:cubicBezTo>
                      <a:pt x="6478" y="1717"/>
                      <a:pt x="6746" y="2094"/>
                      <a:pt x="6746" y="2444"/>
                    </a:cubicBezTo>
                    <a:cubicBezTo>
                      <a:pt x="6741" y="2462"/>
                      <a:pt x="6740" y="2482"/>
                      <a:pt x="6744" y="2502"/>
                    </a:cubicBezTo>
                    <a:cubicBezTo>
                      <a:pt x="6739" y="2768"/>
                      <a:pt x="6650" y="3792"/>
                      <a:pt x="6491" y="4891"/>
                    </a:cubicBezTo>
                    <a:cubicBezTo>
                      <a:pt x="6368" y="5737"/>
                      <a:pt x="6174" y="6828"/>
                      <a:pt x="5912" y="7579"/>
                    </a:cubicBezTo>
                    <a:close/>
                    <a:moveTo>
                      <a:pt x="8409" y="3949"/>
                    </a:moveTo>
                    <a:cubicBezTo>
                      <a:pt x="8209" y="4081"/>
                      <a:pt x="7969" y="4181"/>
                      <a:pt x="7752" y="4224"/>
                    </a:cubicBezTo>
                    <a:cubicBezTo>
                      <a:pt x="7272" y="4318"/>
                      <a:pt x="7026" y="4125"/>
                      <a:pt x="6904" y="3947"/>
                    </a:cubicBezTo>
                    <a:cubicBezTo>
                      <a:pt x="6901" y="3943"/>
                      <a:pt x="6899" y="3939"/>
                      <a:pt x="6896" y="3936"/>
                    </a:cubicBezTo>
                    <a:cubicBezTo>
                      <a:pt x="6916" y="3763"/>
                      <a:pt x="6933" y="3599"/>
                      <a:pt x="6948" y="3448"/>
                    </a:cubicBezTo>
                    <a:cubicBezTo>
                      <a:pt x="7181" y="3499"/>
                      <a:pt x="7369" y="3360"/>
                      <a:pt x="7512" y="3253"/>
                    </a:cubicBezTo>
                    <a:cubicBezTo>
                      <a:pt x="7587" y="3198"/>
                      <a:pt x="7671" y="3136"/>
                      <a:pt x="7721" y="3135"/>
                    </a:cubicBezTo>
                    <a:lnTo>
                      <a:pt x="7722" y="3135"/>
                    </a:lnTo>
                    <a:cubicBezTo>
                      <a:pt x="7802" y="3135"/>
                      <a:pt x="8047" y="3207"/>
                      <a:pt x="8303" y="3343"/>
                    </a:cubicBezTo>
                    <a:cubicBezTo>
                      <a:pt x="8585" y="3493"/>
                      <a:pt x="8692" y="3624"/>
                      <a:pt x="8697" y="3677"/>
                    </a:cubicBezTo>
                    <a:cubicBezTo>
                      <a:pt x="8687" y="3712"/>
                      <a:pt x="8607" y="3819"/>
                      <a:pt x="8409" y="3949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9"/>
              <p:cNvSpPr>
                <a:spLocks/>
              </p:cNvSpPr>
              <p:nvPr/>
            </p:nvSpPr>
            <p:spPr bwMode="auto">
              <a:xfrm>
                <a:off x="3433" y="857"/>
                <a:ext cx="758" cy="199"/>
              </a:xfrm>
              <a:custGeom>
                <a:avLst/>
                <a:gdLst>
                  <a:gd name="T0" fmla="*/ 3291 w 3343"/>
                  <a:gd name="T1" fmla="*/ 249 h 877"/>
                  <a:gd name="T2" fmla="*/ 3283 w 3343"/>
                  <a:gd name="T3" fmla="*/ 52 h 877"/>
                  <a:gd name="T4" fmla="*/ 3086 w 3343"/>
                  <a:gd name="T5" fmla="*/ 61 h 877"/>
                  <a:gd name="T6" fmla="*/ 1988 w 3343"/>
                  <a:gd name="T7" fmla="*/ 562 h 877"/>
                  <a:gd name="T8" fmla="*/ 2075 w 3343"/>
                  <a:gd name="T9" fmla="*/ 199 h 877"/>
                  <a:gd name="T10" fmla="*/ 2017 w 3343"/>
                  <a:gd name="T11" fmla="*/ 50 h 877"/>
                  <a:gd name="T12" fmla="*/ 1857 w 3343"/>
                  <a:gd name="T13" fmla="*/ 53 h 877"/>
                  <a:gd name="T14" fmla="*/ 139 w 3343"/>
                  <a:gd name="T15" fmla="*/ 598 h 877"/>
                  <a:gd name="T16" fmla="*/ 1 w 3343"/>
                  <a:gd name="T17" fmla="*/ 739 h 877"/>
                  <a:gd name="T18" fmla="*/ 140 w 3343"/>
                  <a:gd name="T19" fmla="*/ 877 h 877"/>
                  <a:gd name="T20" fmla="*/ 141 w 3343"/>
                  <a:gd name="T21" fmla="*/ 877 h 877"/>
                  <a:gd name="T22" fmla="*/ 1729 w 3343"/>
                  <a:gd name="T23" fmla="*/ 444 h 877"/>
                  <a:gd name="T24" fmla="*/ 1670 w 3343"/>
                  <a:gd name="T25" fmla="*/ 690 h 877"/>
                  <a:gd name="T26" fmla="*/ 1696 w 3343"/>
                  <a:gd name="T27" fmla="*/ 809 h 877"/>
                  <a:gd name="T28" fmla="*/ 1806 w 3343"/>
                  <a:gd name="T29" fmla="*/ 862 h 877"/>
                  <a:gd name="T30" fmla="*/ 1807 w 3343"/>
                  <a:gd name="T31" fmla="*/ 862 h 877"/>
                  <a:gd name="T32" fmla="*/ 3291 w 3343"/>
                  <a:gd name="T33" fmla="*/ 249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343" h="877">
                    <a:moveTo>
                      <a:pt x="3291" y="249"/>
                    </a:moveTo>
                    <a:cubicBezTo>
                      <a:pt x="3343" y="192"/>
                      <a:pt x="3339" y="104"/>
                      <a:pt x="3283" y="52"/>
                    </a:cubicBezTo>
                    <a:cubicBezTo>
                      <a:pt x="3226" y="0"/>
                      <a:pt x="3138" y="4"/>
                      <a:pt x="3086" y="61"/>
                    </a:cubicBezTo>
                    <a:cubicBezTo>
                      <a:pt x="2978" y="178"/>
                      <a:pt x="2404" y="480"/>
                      <a:pt x="1988" y="562"/>
                    </a:cubicBezTo>
                    <a:lnTo>
                      <a:pt x="2075" y="199"/>
                    </a:lnTo>
                    <a:cubicBezTo>
                      <a:pt x="2089" y="142"/>
                      <a:pt x="2065" y="83"/>
                      <a:pt x="2017" y="50"/>
                    </a:cubicBezTo>
                    <a:cubicBezTo>
                      <a:pt x="1968" y="18"/>
                      <a:pt x="1904" y="19"/>
                      <a:pt x="1857" y="53"/>
                    </a:cubicBezTo>
                    <a:cubicBezTo>
                      <a:pt x="1644" y="209"/>
                      <a:pt x="777" y="592"/>
                      <a:pt x="139" y="598"/>
                    </a:cubicBezTo>
                    <a:cubicBezTo>
                      <a:pt x="62" y="599"/>
                      <a:pt x="0" y="662"/>
                      <a:pt x="1" y="739"/>
                    </a:cubicBezTo>
                    <a:cubicBezTo>
                      <a:pt x="1" y="816"/>
                      <a:pt x="64" y="877"/>
                      <a:pt x="140" y="877"/>
                    </a:cubicBezTo>
                    <a:lnTo>
                      <a:pt x="141" y="877"/>
                    </a:lnTo>
                    <a:cubicBezTo>
                      <a:pt x="673" y="872"/>
                      <a:pt x="1332" y="636"/>
                      <a:pt x="1729" y="444"/>
                    </a:cubicBezTo>
                    <a:lnTo>
                      <a:pt x="1670" y="690"/>
                    </a:lnTo>
                    <a:cubicBezTo>
                      <a:pt x="1660" y="732"/>
                      <a:pt x="1670" y="776"/>
                      <a:pt x="1696" y="809"/>
                    </a:cubicBezTo>
                    <a:cubicBezTo>
                      <a:pt x="1723" y="843"/>
                      <a:pt x="1763" y="862"/>
                      <a:pt x="1806" y="862"/>
                    </a:cubicBezTo>
                    <a:lnTo>
                      <a:pt x="1807" y="862"/>
                    </a:lnTo>
                    <a:cubicBezTo>
                      <a:pt x="2297" y="858"/>
                      <a:pt x="3114" y="443"/>
                      <a:pt x="3291" y="249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0"/>
              <p:cNvSpPr>
                <a:spLocks/>
              </p:cNvSpPr>
              <p:nvPr/>
            </p:nvSpPr>
            <p:spPr bwMode="auto">
              <a:xfrm>
                <a:off x="4153" y="919"/>
                <a:ext cx="134" cy="131"/>
              </a:xfrm>
              <a:custGeom>
                <a:avLst/>
                <a:gdLst>
                  <a:gd name="T0" fmla="*/ 158 w 590"/>
                  <a:gd name="T1" fmla="*/ 576 h 576"/>
                  <a:gd name="T2" fmla="*/ 239 w 590"/>
                  <a:gd name="T3" fmla="*/ 551 h 576"/>
                  <a:gd name="T4" fmla="*/ 542 w 590"/>
                  <a:gd name="T5" fmla="*/ 244 h 576"/>
                  <a:gd name="T6" fmla="*/ 521 w 590"/>
                  <a:gd name="T7" fmla="*/ 48 h 576"/>
                  <a:gd name="T8" fmla="*/ 325 w 590"/>
                  <a:gd name="T9" fmla="*/ 69 h 576"/>
                  <a:gd name="T10" fmla="*/ 78 w 590"/>
                  <a:gd name="T11" fmla="*/ 323 h 576"/>
                  <a:gd name="T12" fmla="*/ 44 w 590"/>
                  <a:gd name="T13" fmla="*/ 517 h 576"/>
                  <a:gd name="T14" fmla="*/ 158 w 590"/>
                  <a:gd name="T15" fmla="*/ 576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0" h="576">
                    <a:moveTo>
                      <a:pt x="158" y="576"/>
                    </a:moveTo>
                    <a:cubicBezTo>
                      <a:pt x="186" y="576"/>
                      <a:pt x="214" y="568"/>
                      <a:pt x="239" y="551"/>
                    </a:cubicBezTo>
                    <a:cubicBezTo>
                      <a:pt x="363" y="463"/>
                      <a:pt x="524" y="267"/>
                      <a:pt x="542" y="244"/>
                    </a:cubicBezTo>
                    <a:cubicBezTo>
                      <a:pt x="590" y="185"/>
                      <a:pt x="581" y="97"/>
                      <a:pt x="521" y="48"/>
                    </a:cubicBezTo>
                    <a:cubicBezTo>
                      <a:pt x="461" y="0"/>
                      <a:pt x="373" y="9"/>
                      <a:pt x="325" y="69"/>
                    </a:cubicBezTo>
                    <a:cubicBezTo>
                      <a:pt x="283" y="121"/>
                      <a:pt x="157" y="267"/>
                      <a:pt x="78" y="323"/>
                    </a:cubicBezTo>
                    <a:cubicBezTo>
                      <a:pt x="15" y="367"/>
                      <a:pt x="0" y="454"/>
                      <a:pt x="44" y="517"/>
                    </a:cubicBezTo>
                    <a:cubicBezTo>
                      <a:pt x="71" y="556"/>
                      <a:pt x="115" y="576"/>
                      <a:pt x="158" y="576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6395112" y="4121742"/>
            <a:ext cx="2286000" cy="2308626"/>
            <a:chOff x="6770915" y="4244574"/>
            <a:chExt cx="2286000" cy="2308626"/>
          </a:xfrm>
        </p:grpSpPr>
        <p:sp>
          <p:nvSpPr>
            <p:cNvPr id="30" name="Rectangle 29"/>
            <p:cNvSpPr/>
            <p:nvPr/>
          </p:nvSpPr>
          <p:spPr>
            <a:xfrm>
              <a:off x="6770915" y="4244574"/>
              <a:ext cx="2286000" cy="2308626"/>
            </a:xfrm>
            <a:prstGeom prst="rect">
              <a:avLst/>
            </a:prstGeom>
            <a:gradFill>
              <a:gsLst>
                <a:gs pos="0">
                  <a:srgbClr val="0CA5AA"/>
                </a:gs>
                <a:gs pos="100000">
                  <a:srgbClr val="01486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1022274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Produktivitas</a:t>
              </a: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ternak</a:t>
              </a:r>
              <a:endPara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" name="Group 23"/>
            <p:cNvGrpSpPr>
              <a:grpSpLocks noChangeAspect="1"/>
            </p:cNvGrpSpPr>
            <p:nvPr/>
          </p:nvGrpSpPr>
          <p:grpSpPr bwMode="auto">
            <a:xfrm>
              <a:off x="7282090" y="4487701"/>
              <a:ext cx="1263650" cy="1241424"/>
              <a:chOff x="4616" y="2975"/>
              <a:chExt cx="796" cy="782"/>
            </a:xfrm>
            <a:solidFill>
              <a:srgbClr val="00AEEF"/>
            </a:solidFill>
          </p:grpSpPr>
          <p:sp>
            <p:nvSpPr>
              <p:cNvPr id="32" name="Freeform 24"/>
              <p:cNvSpPr>
                <a:spLocks noEditPoints="1"/>
              </p:cNvSpPr>
              <p:nvPr/>
            </p:nvSpPr>
            <p:spPr bwMode="auto">
              <a:xfrm>
                <a:off x="4616" y="2975"/>
                <a:ext cx="796" cy="782"/>
              </a:xfrm>
              <a:custGeom>
                <a:avLst/>
                <a:gdLst>
                  <a:gd name="T0" fmla="*/ 1400 w 1480"/>
                  <a:gd name="T1" fmla="*/ 410 h 1468"/>
                  <a:gd name="T2" fmla="*/ 1083 w 1480"/>
                  <a:gd name="T3" fmla="*/ 49 h 1468"/>
                  <a:gd name="T4" fmla="*/ 661 w 1480"/>
                  <a:gd name="T5" fmla="*/ 83 h 1468"/>
                  <a:gd name="T6" fmla="*/ 480 w 1480"/>
                  <a:gd name="T7" fmla="*/ 537 h 1468"/>
                  <a:gd name="T8" fmla="*/ 454 w 1480"/>
                  <a:gd name="T9" fmla="*/ 720 h 1468"/>
                  <a:gd name="T10" fmla="*/ 282 w 1480"/>
                  <a:gd name="T11" fmla="*/ 789 h 1468"/>
                  <a:gd name="T12" fmla="*/ 44 w 1480"/>
                  <a:gd name="T13" fmla="*/ 859 h 1468"/>
                  <a:gd name="T14" fmla="*/ 0 w 1480"/>
                  <a:gd name="T15" fmla="*/ 994 h 1468"/>
                  <a:gd name="T16" fmla="*/ 0 w 1480"/>
                  <a:gd name="T17" fmla="*/ 1003 h 1468"/>
                  <a:gd name="T18" fmla="*/ 29 w 1480"/>
                  <a:gd name="T19" fmla="*/ 1147 h 1468"/>
                  <a:gd name="T20" fmla="*/ 30 w 1480"/>
                  <a:gd name="T21" fmla="*/ 1150 h 1468"/>
                  <a:gd name="T22" fmla="*/ 368 w 1480"/>
                  <a:gd name="T23" fmla="*/ 1437 h 1468"/>
                  <a:gd name="T24" fmla="*/ 526 w 1480"/>
                  <a:gd name="T25" fmla="*/ 1463 h 1468"/>
                  <a:gd name="T26" fmla="*/ 535 w 1480"/>
                  <a:gd name="T27" fmla="*/ 1464 h 1468"/>
                  <a:gd name="T28" fmla="*/ 621 w 1480"/>
                  <a:gd name="T29" fmla="*/ 1468 h 1468"/>
                  <a:gd name="T30" fmla="*/ 1023 w 1480"/>
                  <a:gd name="T31" fmla="*/ 1392 h 1468"/>
                  <a:gd name="T32" fmla="*/ 1441 w 1480"/>
                  <a:gd name="T33" fmla="*/ 907 h 1468"/>
                  <a:gd name="T34" fmla="*/ 1400 w 1480"/>
                  <a:gd name="T35" fmla="*/ 410 h 1468"/>
                  <a:gd name="T36" fmla="*/ 1386 w 1480"/>
                  <a:gd name="T37" fmla="*/ 894 h 1468"/>
                  <a:gd name="T38" fmla="*/ 1002 w 1480"/>
                  <a:gd name="T39" fmla="*/ 1340 h 1468"/>
                  <a:gd name="T40" fmla="*/ 540 w 1480"/>
                  <a:gd name="T41" fmla="*/ 1408 h 1468"/>
                  <a:gd name="T42" fmla="*/ 531 w 1480"/>
                  <a:gd name="T43" fmla="*/ 1407 h 1468"/>
                  <a:gd name="T44" fmla="*/ 386 w 1480"/>
                  <a:gd name="T45" fmla="*/ 1383 h 1468"/>
                  <a:gd name="T46" fmla="*/ 81 w 1480"/>
                  <a:gd name="T47" fmla="*/ 1127 h 1468"/>
                  <a:gd name="T48" fmla="*/ 88 w 1480"/>
                  <a:gd name="T49" fmla="*/ 895 h 1468"/>
                  <a:gd name="T50" fmla="*/ 275 w 1480"/>
                  <a:gd name="T51" fmla="*/ 845 h 1468"/>
                  <a:gd name="T52" fmla="*/ 499 w 1480"/>
                  <a:gd name="T53" fmla="*/ 755 h 1468"/>
                  <a:gd name="T54" fmla="*/ 532 w 1480"/>
                  <a:gd name="T55" fmla="*/ 516 h 1468"/>
                  <a:gd name="T56" fmla="*/ 684 w 1480"/>
                  <a:gd name="T57" fmla="*/ 135 h 1468"/>
                  <a:gd name="T58" fmla="*/ 1062 w 1480"/>
                  <a:gd name="T59" fmla="*/ 101 h 1468"/>
                  <a:gd name="T60" fmla="*/ 1347 w 1480"/>
                  <a:gd name="T61" fmla="*/ 431 h 1468"/>
                  <a:gd name="T62" fmla="*/ 1386 w 1480"/>
                  <a:gd name="T63" fmla="*/ 894 h 1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80" h="1468">
                    <a:moveTo>
                      <a:pt x="1400" y="410"/>
                    </a:moveTo>
                    <a:cubicBezTo>
                      <a:pt x="1348" y="282"/>
                      <a:pt x="1250" y="115"/>
                      <a:pt x="1083" y="49"/>
                    </a:cubicBezTo>
                    <a:cubicBezTo>
                      <a:pt x="961" y="0"/>
                      <a:pt x="819" y="11"/>
                      <a:pt x="661" y="83"/>
                    </a:cubicBezTo>
                    <a:cubicBezTo>
                      <a:pt x="464" y="173"/>
                      <a:pt x="399" y="334"/>
                      <a:pt x="480" y="537"/>
                    </a:cubicBezTo>
                    <a:cubicBezTo>
                      <a:pt x="504" y="599"/>
                      <a:pt x="495" y="668"/>
                      <a:pt x="454" y="720"/>
                    </a:cubicBezTo>
                    <a:cubicBezTo>
                      <a:pt x="414" y="772"/>
                      <a:pt x="349" y="798"/>
                      <a:pt x="282" y="789"/>
                    </a:cubicBezTo>
                    <a:cubicBezTo>
                      <a:pt x="175" y="775"/>
                      <a:pt x="93" y="799"/>
                      <a:pt x="44" y="859"/>
                    </a:cubicBezTo>
                    <a:cubicBezTo>
                      <a:pt x="22" y="887"/>
                      <a:pt x="1" y="929"/>
                      <a:pt x="0" y="994"/>
                    </a:cubicBezTo>
                    <a:lnTo>
                      <a:pt x="0" y="1003"/>
                    </a:lnTo>
                    <a:cubicBezTo>
                      <a:pt x="1" y="1042"/>
                      <a:pt x="9" y="1090"/>
                      <a:pt x="29" y="1147"/>
                    </a:cubicBezTo>
                    <a:lnTo>
                      <a:pt x="30" y="1150"/>
                    </a:lnTo>
                    <a:cubicBezTo>
                      <a:pt x="33" y="1158"/>
                      <a:pt x="127" y="1357"/>
                      <a:pt x="368" y="1437"/>
                    </a:cubicBezTo>
                    <a:cubicBezTo>
                      <a:pt x="420" y="1454"/>
                      <a:pt x="474" y="1459"/>
                      <a:pt x="526" y="1463"/>
                    </a:cubicBezTo>
                    <a:lnTo>
                      <a:pt x="535" y="1464"/>
                    </a:lnTo>
                    <a:cubicBezTo>
                      <a:pt x="552" y="1466"/>
                      <a:pt x="582" y="1468"/>
                      <a:pt x="621" y="1468"/>
                    </a:cubicBezTo>
                    <a:cubicBezTo>
                      <a:pt x="718" y="1468"/>
                      <a:pt x="871" y="1455"/>
                      <a:pt x="1023" y="1392"/>
                    </a:cubicBezTo>
                    <a:cubicBezTo>
                      <a:pt x="1245" y="1301"/>
                      <a:pt x="1386" y="1138"/>
                      <a:pt x="1441" y="907"/>
                    </a:cubicBezTo>
                    <a:cubicBezTo>
                      <a:pt x="1480" y="745"/>
                      <a:pt x="1466" y="574"/>
                      <a:pt x="1400" y="410"/>
                    </a:cubicBezTo>
                    <a:close/>
                    <a:moveTo>
                      <a:pt x="1386" y="894"/>
                    </a:moveTo>
                    <a:cubicBezTo>
                      <a:pt x="1335" y="1106"/>
                      <a:pt x="1206" y="1256"/>
                      <a:pt x="1002" y="1340"/>
                    </a:cubicBezTo>
                    <a:cubicBezTo>
                      <a:pt x="801" y="1424"/>
                      <a:pt x="597" y="1413"/>
                      <a:pt x="540" y="1408"/>
                    </a:cubicBezTo>
                    <a:lnTo>
                      <a:pt x="531" y="1407"/>
                    </a:lnTo>
                    <a:cubicBezTo>
                      <a:pt x="480" y="1403"/>
                      <a:pt x="432" y="1399"/>
                      <a:pt x="386" y="1383"/>
                    </a:cubicBezTo>
                    <a:cubicBezTo>
                      <a:pt x="178" y="1315"/>
                      <a:pt x="89" y="1143"/>
                      <a:pt x="81" y="1127"/>
                    </a:cubicBezTo>
                    <a:cubicBezTo>
                      <a:pt x="46" y="1026"/>
                      <a:pt x="49" y="943"/>
                      <a:pt x="88" y="895"/>
                    </a:cubicBezTo>
                    <a:cubicBezTo>
                      <a:pt x="124" y="851"/>
                      <a:pt x="188" y="834"/>
                      <a:pt x="275" y="845"/>
                    </a:cubicBezTo>
                    <a:cubicBezTo>
                      <a:pt x="362" y="857"/>
                      <a:pt x="446" y="823"/>
                      <a:pt x="499" y="755"/>
                    </a:cubicBezTo>
                    <a:cubicBezTo>
                      <a:pt x="552" y="687"/>
                      <a:pt x="564" y="598"/>
                      <a:pt x="532" y="516"/>
                    </a:cubicBezTo>
                    <a:cubicBezTo>
                      <a:pt x="463" y="341"/>
                      <a:pt x="514" y="212"/>
                      <a:pt x="684" y="135"/>
                    </a:cubicBezTo>
                    <a:cubicBezTo>
                      <a:pt x="828" y="69"/>
                      <a:pt x="955" y="58"/>
                      <a:pt x="1062" y="101"/>
                    </a:cubicBezTo>
                    <a:cubicBezTo>
                      <a:pt x="1211" y="160"/>
                      <a:pt x="1299" y="313"/>
                      <a:pt x="1347" y="431"/>
                    </a:cubicBezTo>
                    <a:cubicBezTo>
                      <a:pt x="1409" y="584"/>
                      <a:pt x="1423" y="744"/>
                      <a:pt x="1386" y="894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5"/>
              <p:cNvSpPr>
                <a:spLocks noEditPoints="1"/>
              </p:cNvSpPr>
              <p:nvPr/>
            </p:nvSpPr>
            <p:spPr bwMode="auto">
              <a:xfrm>
                <a:off x="5048" y="3113"/>
                <a:ext cx="152" cy="151"/>
              </a:xfrm>
              <a:custGeom>
                <a:avLst/>
                <a:gdLst>
                  <a:gd name="T0" fmla="*/ 141 w 283"/>
                  <a:gd name="T1" fmla="*/ 282 h 282"/>
                  <a:gd name="T2" fmla="*/ 283 w 283"/>
                  <a:gd name="T3" fmla="*/ 141 h 282"/>
                  <a:gd name="T4" fmla="*/ 141 w 283"/>
                  <a:gd name="T5" fmla="*/ 0 h 282"/>
                  <a:gd name="T6" fmla="*/ 0 w 283"/>
                  <a:gd name="T7" fmla="*/ 141 h 282"/>
                  <a:gd name="T8" fmla="*/ 141 w 283"/>
                  <a:gd name="T9" fmla="*/ 282 h 282"/>
                  <a:gd name="T10" fmla="*/ 141 w 283"/>
                  <a:gd name="T11" fmla="*/ 57 h 282"/>
                  <a:gd name="T12" fmla="*/ 226 w 283"/>
                  <a:gd name="T13" fmla="*/ 141 h 282"/>
                  <a:gd name="T14" fmla="*/ 141 w 283"/>
                  <a:gd name="T15" fmla="*/ 226 h 282"/>
                  <a:gd name="T16" fmla="*/ 57 w 283"/>
                  <a:gd name="T17" fmla="*/ 141 h 282"/>
                  <a:gd name="T18" fmla="*/ 141 w 283"/>
                  <a:gd name="T19" fmla="*/ 57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82">
                    <a:moveTo>
                      <a:pt x="141" y="282"/>
                    </a:moveTo>
                    <a:cubicBezTo>
                      <a:pt x="219" y="282"/>
                      <a:pt x="283" y="219"/>
                      <a:pt x="283" y="141"/>
                    </a:cubicBezTo>
                    <a:cubicBezTo>
                      <a:pt x="283" y="63"/>
                      <a:pt x="219" y="0"/>
                      <a:pt x="141" y="0"/>
                    </a:cubicBezTo>
                    <a:cubicBezTo>
                      <a:pt x="63" y="0"/>
                      <a:pt x="0" y="63"/>
                      <a:pt x="0" y="141"/>
                    </a:cubicBezTo>
                    <a:cubicBezTo>
                      <a:pt x="0" y="219"/>
                      <a:pt x="63" y="282"/>
                      <a:pt x="141" y="282"/>
                    </a:cubicBezTo>
                    <a:close/>
                    <a:moveTo>
                      <a:pt x="141" y="57"/>
                    </a:moveTo>
                    <a:cubicBezTo>
                      <a:pt x="188" y="57"/>
                      <a:pt x="226" y="94"/>
                      <a:pt x="226" y="141"/>
                    </a:cubicBezTo>
                    <a:cubicBezTo>
                      <a:pt x="226" y="188"/>
                      <a:pt x="188" y="226"/>
                      <a:pt x="141" y="226"/>
                    </a:cubicBezTo>
                    <a:cubicBezTo>
                      <a:pt x="95" y="226"/>
                      <a:pt x="57" y="188"/>
                      <a:pt x="57" y="141"/>
                    </a:cubicBezTo>
                    <a:cubicBezTo>
                      <a:pt x="57" y="94"/>
                      <a:pt x="95" y="57"/>
                      <a:pt x="141" y="57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6"/>
              <p:cNvSpPr>
                <a:spLocks noEditPoints="1"/>
              </p:cNvSpPr>
              <p:nvPr/>
            </p:nvSpPr>
            <p:spPr bwMode="auto">
              <a:xfrm>
                <a:off x="4673" y="3007"/>
                <a:ext cx="669" cy="689"/>
              </a:xfrm>
              <a:custGeom>
                <a:avLst/>
                <a:gdLst>
                  <a:gd name="T0" fmla="*/ 1243 w 1245"/>
                  <a:gd name="T1" fmla="*/ 635 h 1294"/>
                  <a:gd name="T2" fmla="*/ 1189 w 1245"/>
                  <a:gd name="T3" fmla="*/ 394 h 1294"/>
                  <a:gd name="T4" fmla="*/ 592 w 1245"/>
                  <a:gd name="T5" fmla="*/ 125 h 1294"/>
                  <a:gd name="T6" fmla="*/ 461 w 1245"/>
                  <a:gd name="T7" fmla="*/ 453 h 1294"/>
                  <a:gd name="T8" fmla="*/ 435 w 1245"/>
                  <a:gd name="T9" fmla="*/ 698 h 1294"/>
                  <a:gd name="T10" fmla="*/ 183 w 1245"/>
                  <a:gd name="T11" fmla="*/ 810 h 1294"/>
                  <a:gd name="T12" fmla="*/ 27 w 1245"/>
                  <a:gd name="T13" fmla="*/ 851 h 1294"/>
                  <a:gd name="T14" fmla="*/ 28 w 1245"/>
                  <a:gd name="T15" fmla="*/ 1038 h 1294"/>
                  <a:gd name="T16" fmla="*/ 30 w 1245"/>
                  <a:gd name="T17" fmla="*/ 1042 h 1294"/>
                  <a:gd name="T18" fmla="*/ 303 w 1245"/>
                  <a:gd name="T19" fmla="*/ 1269 h 1294"/>
                  <a:gd name="T20" fmla="*/ 436 w 1245"/>
                  <a:gd name="T21" fmla="*/ 1290 h 1294"/>
                  <a:gd name="T22" fmla="*/ 444 w 1245"/>
                  <a:gd name="T23" fmla="*/ 1291 h 1294"/>
                  <a:gd name="T24" fmla="*/ 520 w 1245"/>
                  <a:gd name="T25" fmla="*/ 1294 h 1294"/>
                  <a:gd name="T26" fmla="*/ 1225 w 1245"/>
                  <a:gd name="T27" fmla="*/ 820 h 1294"/>
                  <a:gd name="T28" fmla="*/ 1243 w 1245"/>
                  <a:gd name="T29" fmla="*/ 640 h 1294"/>
                  <a:gd name="T30" fmla="*/ 1243 w 1245"/>
                  <a:gd name="T31" fmla="*/ 635 h 1294"/>
                  <a:gd name="T32" fmla="*/ 616 w 1245"/>
                  <a:gd name="T33" fmla="*/ 176 h 1294"/>
                  <a:gd name="T34" fmla="*/ 812 w 1245"/>
                  <a:gd name="T35" fmla="*/ 127 h 1294"/>
                  <a:gd name="T36" fmla="*/ 1137 w 1245"/>
                  <a:gd name="T37" fmla="*/ 415 h 1294"/>
                  <a:gd name="T38" fmla="*/ 1182 w 1245"/>
                  <a:gd name="T39" fmla="*/ 589 h 1294"/>
                  <a:gd name="T40" fmla="*/ 795 w 1245"/>
                  <a:gd name="T41" fmla="*/ 683 h 1294"/>
                  <a:gd name="T42" fmla="*/ 526 w 1245"/>
                  <a:gd name="T43" fmla="*/ 633 h 1294"/>
                  <a:gd name="T44" fmla="*/ 514 w 1245"/>
                  <a:gd name="T45" fmla="*/ 432 h 1294"/>
                  <a:gd name="T46" fmla="*/ 616 w 1245"/>
                  <a:gd name="T47" fmla="*/ 176 h 1294"/>
                  <a:gd name="T48" fmla="*/ 482 w 1245"/>
                  <a:gd name="T49" fmla="*/ 729 h 1294"/>
                  <a:gd name="T50" fmla="*/ 504 w 1245"/>
                  <a:gd name="T51" fmla="*/ 691 h 1294"/>
                  <a:gd name="T52" fmla="*/ 687 w 1245"/>
                  <a:gd name="T53" fmla="*/ 758 h 1294"/>
                  <a:gd name="T54" fmla="*/ 814 w 1245"/>
                  <a:gd name="T55" fmla="*/ 736 h 1294"/>
                  <a:gd name="T56" fmla="*/ 818 w 1245"/>
                  <a:gd name="T57" fmla="*/ 734 h 1294"/>
                  <a:gd name="T58" fmla="*/ 1187 w 1245"/>
                  <a:gd name="T59" fmla="*/ 652 h 1294"/>
                  <a:gd name="T60" fmla="*/ 1171 w 1245"/>
                  <a:gd name="T61" fmla="*/ 807 h 1294"/>
                  <a:gd name="T62" fmla="*/ 1170 w 1245"/>
                  <a:gd name="T63" fmla="*/ 810 h 1294"/>
                  <a:gd name="T64" fmla="*/ 713 w 1245"/>
                  <a:gd name="T65" fmla="*/ 894 h 1294"/>
                  <a:gd name="T66" fmla="*/ 497 w 1245"/>
                  <a:gd name="T67" fmla="*/ 917 h 1294"/>
                  <a:gd name="T68" fmla="*/ 394 w 1245"/>
                  <a:gd name="T69" fmla="*/ 816 h 1294"/>
                  <a:gd name="T70" fmla="*/ 482 w 1245"/>
                  <a:gd name="T71" fmla="*/ 729 h 1294"/>
                  <a:gd name="T72" fmla="*/ 449 w 1245"/>
                  <a:gd name="T73" fmla="*/ 1235 h 1294"/>
                  <a:gd name="T74" fmla="*/ 441 w 1245"/>
                  <a:gd name="T75" fmla="*/ 1234 h 1294"/>
                  <a:gd name="T76" fmla="*/ 321 w 1245"/>
                  <a:gd name="T77" fmla="*/ 1215 h 1294"/>
                  <a:gd name="T78" fmla="*/ 81 w 1245"/>
                  <a:gd name="T79" fmla="*/ 1018 h 1294"/>
                  <a:gd name="T80" fmla="*/ 73 w 1245"/>
                  <a:gd name="T81" fmla="*/ 883 h 1294"/>
                  <a:gd name="T82" fmla="*/ 176 w 1245"/>
                  <a:gd name="T83" fmla="*/ 865 h 1294"/>
                  <a:gd name="T84" fmla="*/ 338 w 1245"/>
                  <a:gd name="T85" fmla="*/ 845 h 1294"/>
                  <a:gd name="T86" fmla="*/ 343 w 1245"/>
                  <a:gd name="T87" fmla="*/ 876 h 1294"/>
                  <a:gd name="T88" fmla="*/ 493 w 1245"/>
                  <a:gd name="T89" fmla="*/ 1118 h 1294"/>
                  <a:gd name="T90" fmla="*/ 592 w 1245"/>
                  <a:gd name="T91" fmla="*/ 1235 h 1294"/>
                  <a:gd name="T92" fmla="*/ 520 w 1245"/>
                  <a:gd name="T93" fmla="*/ 1238 h 1294"/>
                  <a:gd name="T94" fmla="*/ 449 w 1245"/>
                  <a:gd name="T95" fmla="*/ 1235 h 1294"/>
                  <a:gd name="T96" fmla="*/ 649 w 1245"/>
                  <a:gd name="T97" fmla="*/ 1230 h 1294"/>
                  <a:gd name="T98" fmla="*/ 525 w 1245"/>
                  <a:gd name="T99" fmla="*/ 1072 h 1294"/>
                  <a:gd name="T100" fmla="*/ 416 w 1245"/>
                  <a:gd name="T101" fmla="*/ 933 h 1294"/>
                  <a:gd name="T102" fmla="*/ 475 w 1245"/>
                  <a:gd name="T103" fmla="*/ 969 h 1294"/>
                  <a:gd name="T104" fmla="*/ 738 w 1245"/>
                  <a:gd name="T105" fmla="*/ 945 h 1294"/>
                  <a:gd name="T106" fmla="*/ 1153 w 1245"/>
                  <a:gd name="T107" fmla="*/ 865 h 1294"/>
                  <a:gd name="T108" fmla="*/ 649 w 1245"/>
                  <a:gd name="T109" fmla="*/ 123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45" h="1294">
                    <a:moveTo>
                      <a:pt x="1243" y="635"/>
                    </a:moveTo>
                    <a:cubicBezTo>
                      <a:pt x="1239" y="555"/>
                      <a:pt x="1222" y="473"/>
                      <a:pt x="1189" y="394"/>
                    </a:cubicBezTo>
                    <a:cubicBezTo>
                      <a:pt x="1067" y="92"/>
                      <a:pt x="866" y="0"/>
                      <a:pt x="592" y="125"/>
                    </a:cubicBezTo>
                    <a:cubicBezTo>
                      <a:pt x="538" y="150"/>
                      <a:pt x="371" y="226"/>
                      <a:pt x="461" y="453"/>
                    </a:cubicBezTo>
                    <a:cubicBezTo>
                      <a:pt x="494" y="536"/>
                      <a:pt x="485" y="625"/>
                      <a:pt x="435" y="698"/>
                    </a:cubicBezTo>
                    <a:cubicBezTo>
                      <a:pt x="379" y="780"/>
                      <a:pt x="283" y="823"/>
                      <a:pt x="183" y="810"/>
                    </a:cubicBezTo>
                    <a:cubicBezTo>
                      <a:pt x="109" y="800"/>
                      <a:pt x="53" y="814"/>
                      <a:pt x="27" y="851"/>
                    </a:cubicBezTo>
                    <a:cubicBezTo>
                      <a:pt x="0" y="889"/>
                      <a:pt x="0" y="955"/>
                      <a:pt x="28" y="1038"/>
                    </a:cubicBezTo>
                    <a:lnTo>
                      <a:pt x="30" y="1042"/>
                    </a:lnTo>
                    <a:cubicBezTo>
                      <a:pt x="44" y="1069"/>
                      <a:pt x="123" y="1209"/>
                      <a:pt x="303" y="1269"/>
                    </a:cubicBezTo>
                    <a:cubicBezTo>
                      <a:pt x="344" y="1282"/>
                      <a:pt x="389" y="1286"/>
                      <a:pt x="436" y="1290"/>
                    </a:cubicBezTo>
                    <a:lnTo>
                      <a:pt x="444" y="1291"/>
                    </a:lnTo>
                    <a:cubicBezTo>
                      <a:pt x="468" y="1293"/>
                      <a:pt x="493" y="1294"/>
                      <a:pt x="520" y="1294"/>
                    </a:cubicBezTo>
                    <a:cubicBezTo>
                      <a:pt x="1053" y="1294"/>
                      <a:pt x="1191" y="963"/>
                      <a:pt x="1225" y="820"/>
                    </a:cubicBezTo>
                    <a:cubicBezTo>
                      <a:pt x="1240" y="761"/>
                      <a:pt x="1245" y="701"/>
                      <a:pt x="1243" y="640"/>
                    </a:cubicBezTo>
                    <a:cubicBezTo>
                      <a:pt x="1243" y="639"/>
                      <a:pt x="1243" y="637"/>
                      <a:pt x="1243" y="635"/>
                    </a:cubicBezTo>
                    <a:close/>
                    <a:moveTo>
                      <a:pt x="616" y="176"/>
                    </a:moveTo>
                    <a:cubicBezTo>
                      <a:pt x="687" y="143"/>
                      <a:pt x="753" y="127"/>
                      <a:pt x="812" y="127"/>
                    </a:cubicBezTo>
                    <a:cubicBezTo>
                      <a:pt x="950" y="127"/>
                      <a:pt x="1059" y="224"/>
                      <a:pt x="1137" y="415"/>
                    </a:cubicBezTo>
                    <a:cubicBezTo>
                      <a:pt x="1160" y="472"/>
                      <a:pt x="1175" y="531"/>
                      <a:pt x="1182" y="589"/>
                    </a:cubicBezTo>
                    <a:cubicBezTo>
                      <a:pt x="1056" y="553"/>
                      <a:pt x="832" y="664"/>
                      <a:pt x="795" y="683"/>
                    </a:cubicBezTo>
                    <a:cubicBezTo>
                      <a:pt x="626" y="737"/>
                      <a:pt x="547" y="660"/>
                      <a:pt x="526" y="633"/>
                    </a:cubicBezTo>
                    <a:cubicBezTo>
                      <a:pt x="543" y="568"/>
                      <a:pt x="540" y="499"/>
                      <a:pt x="514" y="432"/>
                    </a:cubicBezTo>
                    <a:cubicBezTo>
                      <a:pt x="452" y="276"/>
                      <a:pt x="531" y="215"/>
                      <a:pt x="616" y="176"/>
                    </a:cubicBezTo>
                    <a:close/>
                    <a:moveTo>
                      <a:pt x="482" y="729"/>
                    </a:moveTo>
                    <a:cubicBezTo>
                      <a:pt x="491" y="717"/>
                      <a:pt x="498" y="704"/>
                      <a:pt x="504" y="691"/>
                    </a:cubicBezTo>
                    <a:cubicBezTo>
                      <a:pt x="537" y="721"/>
                      <a:pt x="596" y="758"/>
                      <a:pt x="687" y="758"/>
                    </a:cubicBezTo>
                    <a:cubicBezTo>
                      <a:pt x="724" y="758"/>
                      <a:pt x="766" y="752"/>
                      <a:pt x="814" y="736"/>
                    </a:cubicBezTo>
                    <a:cubicBezTo>
                      <a:pt x="815" y="736"/>
                      <a:pt x="817" y="735"/>
                      <a:pt x="818" y="734"/>
                    </a:cubicBezTo>
                    <a:cubicBezTo>
                      <a:pt x="930" y="677"/>
                      <a:pt x="1122" y="606"/>
                      <a:pt x="1187" y="652"/>
                    </a:cubicBezTo>
                    <a:cubicBezTo>
                      <a:pt x="1188" y="704"/>
                      <a:pt x="1183" y="756"/>
                      <a:pt x="1171" y="807"/>
                    </a:cubicBezTo>
                    <a:cubicBezTo>
                      <a:pt x="1170" y="808"/>
                      <a:pt x="1170" y="809"/>
                      <a:pt x="1170" y="810"/>
                    </a:cubicBezTo>
                    <a:cubicBezTo>
                      <a:pt x="1108" y="793"/>
                      <a:pt x="959" y="776"/>
                      <a:pt x="713" y="894"/>
                    </a:cubicBezTo>
                    <a:cubicBezTo>
                      <a:pt x="629" y="934"/>
                      <a:pt x="556" y="942"/>
                      <a:pt x="497" y="917"/>
                    </a:cubicBezTo>
                    <a:cubicBezTo>
                      <a:pt x="440" y="893"/>
                      <a:pt x="408" y="844"/>
                      <a:pt x="394" y="816"/>
                    </a:cubicBezTo>
                    <a:cubicBezTo>
                      <a:pt x="428" y="793"/>
                      <a:pt x="458" y="764"/>
                      <a:pt x="482" y="729"/>
                    </a:cubicBezTo>
                    <a:close/>
                    <a:moveTo>
                      <a:pt x="449" y="1235"/>
                    </a:moveTo>
                    <a:lnTo>
                      <a:pt x="441" y="1234"/>
                    </a:lnTo>
                    <a:cubicBezTo>
                      <a:pt x="397" y="1230"/>
                      <a:pt x="355" y="1227"/>
                      <a:pt x="321" y="1215"/>
                    </a:cubicBezTo>
                    <a:cubicBezTo>
                      <a:pt x="164" y="1163"/>
                      <a:pt x="92" y="1039"/>
                      <a:pt x="81" y="1018"/>
                    </a:cubicBezTo>
                    <a:cubicBezTo>
                      <a:pt x="57" y="945"/>
                      <a:pt x="61" y="901"/>
                      <a:pt x="73" y="883"/>
                    </a:cubicBezTo>
                    <a:cubicBezTo>
                      <a:pt x="86" y="866"/>
                      <a:pt x="125" y="859"/>
                      <a:pt x="176" y="865"/>
                    </a:cubicBezTo>
                    <a:cubicBezTo>
                      <a:pt x="232" y="873"/>
                      <a:pt x="288" y="865"/>
                      <a:pt x="338" y="845"/>
                    </a:cubicBezTo>
                    <a:cubicBezTo>
                      <a:pt x="340" y="854"/>
                      <a:pt x="341" y="864"/>
                      <a:pt x="343" y="876"/>
                    </a:cubicBezTo>
                    <a:cubicBezTo>
                      <a:pt x="357" y="974"/>
                      <a:pt x="412" y="1062"/>
                      <a:pt x="493" y="1118"/>
                    </a:cubicBezTo>
                    <a:cubicBezTo>
                      <a:pt x="551" y="1158"/>
                      <a:pt x="591" y="1194"/>
                      <a:pt x="592" y="1235"/>
                    </a:cubicBezTo>
                    <a:cubicBezTo>
                      <a:pt x="569" y="1237"/>
                      <a:pt x="545" y="1238"/>
                      <a:pt x="520" y="1238"/>
                    </a:cubicBezTo>
                    <a:cubicBezTo>
                      <a:pt x="495" y="1238"/>
                      <a:pt x="471" y="1237"/>
                      <a:pt x="449" y="1235"/>
                    </a:cubicBezTo>
                    <a:close/>
                    <a:moveTo>
                      <a:pt x="649" y="1230"/>
                    </a:moveTo>
                    <a:cubicBezTo>
                      <a:pt x="644" y="1154"/>
                      <a:pt x="569" y="1102"/>
                      <a:pt x="525" y="1072"/>
                    </a:cubicBezTo>
                    <a:cubicBezTo>
                      <a:pt x="476" y="1037"/>
                      <a:pt x="438" y="989"/>
                      <a:pt x="416" y="933"/>
                    </a:cubicBezTo>
                    <a:cubicBezTo>
                      <a:pt x="433" y="947"/>
                      <a:pt x="452" y="959"/>
                      <a:pt x="475" y="969"/>
                    </a:cubicBezTo>
                    <a:cubicBezTo>
                      <a:pt x="550" y="1000"/>
                      <a:pt x="638" y="992"/>
                      <a:pt x="738" y="945"/>
                    </a:cubicBezTo>
                    <a:cubicBezTo>
                      <a:pt x="969" y="834"/>
                      <a:pt x="1104" y="851"/>
                      <a:pt x="1153" y="865"/>
                    </a:cubicBezTo>
                    <a:cubicBezTo>
                      <a:pt x="1106" y="994"/>
                      <a:pt x="981" y="1190"/>
                      <a:pt x="649" y="1230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8949437" y="4107228"/>
            <a:ext cx="2533650" cy="2308626"/>
            <a:chOff x="9399815" y="4230060"/>
            <a:chExt cx="2533650" cy="2308626"/>
          </a:xfrm>
        </p:grpSpPr>
        <p:sp>
          <p:nvSpPr>
            <p:cNvPr id="36" name="Rectangle 35"/>
            <p:cNvSpPr/>
            <p:nvPr/>
          </p:nvSpPr>
          <p:spPr>
            <a:xfrm>
              <a:off x="9399815" y="4230060"/>
              <a:ext cx="2533650" cy="2308626"/>
            </a:xfrm>
            <a:prstGeom prst="rect">
              <a:avLst/>
            </a:prstGeom>
            <a:gradFill>
              <a:gsLst>
                <a:gs pos="0">
                  <a:srgbClr val="0CA5AA"/>
                </a:gs>
                <a:gs pos="100000">
                  <a:srgbClr val="01486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1022274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Fertilitas</a:t>
              </a: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ternak</a:t>
              </a:r>
              <a:r>
                <a:rPr lang="en-US" sz="20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endPara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 defTabSz="1022274">
                <a:lnSpc>
                  <a:spcPct val="90000"/>
                </a:lnSpc>
                <a:spcBef>
                  <a:spcPct val="0"/>
                </a:spcBef>
              </a:pPr>
              <a:r>
                <a:rPr lang="en-US" sz="2000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dll</a:t>
              </a:r>
              <a:endPara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Group 29"/>
            <p:cNvGrpSpPr>
              <a:grpSpLocks noChangeAspect="1"/>
            </p:cNvGrpSpPr>
            <p:nvPr/>
          </p:nvGrpSpPr>
          <p:grpSpPr bwMode="auto">
            <a:xfrm>
              <a:off x="10011409" y="4572000"/>
              <a:ext cx="1260560" cy="1261328"/>
              <a:chOff x="6040" y="2062"/>
              <a:chExt cx="1644" cy="1645"/>
            </a:xfrm>
            <a:solidFill>
              <a:srgbClr val="00AEEF"/>
            </a:solidFill>
          </p:grpSpPr>
          <p:sp>
            <p:nvSpPr>
              <p:cNvPr id="38" name="Freeform 30"/>
              <p:cNvSpPr>
                <a:spLocks/>
              </p:cNvSpPr>
              <p:nvPr/>
            </p:nvSpPr>
            <p:spPr bwMode="auto">
              <a:xfrm>
                <a:off x="6040" y="2062"/>
                <a:ext cx="1644" cy="1645"/>
              </a:xfrm>
              <a:custGeom>
                <a:avLst/>
                <a:gdLst>
                  <a:gd name="T0" fmla="*/ 0 w 18062"/>
                  <a:gd name="T1" fmla="*/ 9031 h 18062"/>
                  <a:gd name="T2" fmla="*/ 12194 w 18062"/>
                  <a:gd name="T3" fmla="*/ 17493 h 18062"/>
                  <a:gd name="T4" fmla="*/ 11959 w 18062"/>
                  <a:gd name="T5" fmla="*/ 16866 h 18062"/>
                  <a:gd name="T6" fmla="*/ 669 w 18062"/>
                  <a:gd name="T7" fmla="*/ 9031 h 18062"/>
                  <a:gd name="T8" fmla="*/ 15662 w 18062"/>
                  <a:gd name="T9" fmla="*/ 3943 h 18062"/>
                  <a:gd name="T10" fmla="*/ 11952 w 18062"/>
                  <a:gd name="T11" fmla="*/ 3327 h 18062"/>
                  <a:gd name="T12" fmla="*/ 10914 w 18062"/>
                  <a:gd name="T13" fmla="*/ 6634 h 18062"/>
                  <a:gd name="T14" fmla="*/ 11080 w 18062"/>
                  <a:gd name="T15" fmla="*/ 8003 h 18062"/>
                  <a:gd name="T16" fmla="*/ 8272 w 18062"/>
                  <a:gd name="T17" fmla="*/ 5425 h 18062"/>
                  <a:gd name="T18" fmla="*/ 6031 w 18062"/>
                  <a:gd name="T19" fmla="*/ 4500 h 18062"/>
                  <a:gd name="T20" fmla="*/ 2870 w 18062"/>
                  <a:gd name="T21" fmla="*/ 7777 h 18062"/>
                  <a:gd name="T22" fmla="*/ 4282 w 18062"/>
                  <a:gd name="T23" fmla="*/ 11468 h 18062"/>
                  <a:gd name="T24" fmla="*/ 4557 w 18062"/>
                  <a:gd name="T25" fmla="*/ 10943 h 18062"/>
                  <a:gd name="T26" fmla="*/ 4278 w 18062"/>
                  <a:gd name="T27" fmla="*/ 5913 h 18062"/>
                  <a:gd name="T28" fmla="*/ 6035 w 18062"/>
                  <a:gd name="T29" fmla="*/ 5169 h 18062"/>
                  <a:gd name="T30" fmla="*/ 8532 w 18062"/>
                  <a:gd name="T31" fmla="*/ 7666 h 18062"/>
                  <a:gd name="T32" fmla="*/ 7341 w 18062"/>
                  <a:gd name="T33" fmla="*/ 10201 h 18062"/>
                  <a:gd name="T34" fmla="*/ 9182 w 18062"/>
                  <a:gd name="T35" fmla="*/ 8012 h 18062"/>
                  <a:gd name="T36" fmla="*/ 11655 w 18062"/>
                  <a:gd name="T37" fmla="*/ 10324 h 18062"/>
                  <a:gd name="T38" fmla="*/ 13532 w 18062"/>
                  <a:gd name="T39" fmla="*/ 8479 h 18062"/>
                  <a:gd name="T40" fmla="*/ 14809 w 18062"/>
                  <a:gd name="T41" fmla="*/ 8279 h 18062"/>
                  <a:gd name="T42" fmla="*/ 14941 w 18062"/>
                  <a:gd name="T43" fmla="*/ 8973 h 18062"/>
                  <a:gd name="T44" fmla="*/ 13033 w 18062"/>
                  <a:gd name="T45" fmla="*/ 12015 h 18062"/>
                  <a:gd name="T46" fmla="*/ 9314 w 18062"/>
                  <a:gd name="T47" fmla="*/ 13442 h 18062"/>
                  <a:gd name="T48" fmla="*/ 4990 w 18062"/>
                  <a:gd name="T49" fmla="*/ 11997 h 18062"/>
                  <a:gd name="T50" fmla="*/ 9314 w 18062"/>
                  <a:gd name="T51" fmla="*/ 14111 h 18062"/>
                  <a:gd name="T52" fmla="*/ 13477 w 18062"/>
                  <a:gd name="T53" fmla="*/ 12515 h 18062"/>
                  <a:gd name="T54" fmla="*/ 15593 w 18062"/>
                  <a:gd name="T55" fmla="*/ 9124 h 18062"/>
                  <a:gd name="T56" fmla="*/ 15330 w 18062"/>
                  <a:gd name="T57" fmla="*/ 7859 h 18062"/>
                  <a:gd name="T58" fmla="*/ 12907 w 18062"/>
                  <a:gd name="T59" fmla="*/ 8242 h 18062"/>
                  <a:gd name="T60" fmla="*/ 11699 w 18062"/>
                  <a:gd name="T61" fmla="*/ 8675 h 18062"/>
                  <a:gd name="T62" fmla="*/ 11387 w 18062"/>
                  <a:gd name="T63" fmla="*/ 6161 h 18062"/>
                  <a:gd name="T64" fmla="*/ 11952 w 18062"/>
                  <a:gd name="T65" fmla="*/ 3997 h 18062"/>
                  <a:gd name="T66" fmla="*/ 16050 w 18062"/>
                  <a:gd name="T67" fmla="*/ 4492 h 18062"/>
                  <a:gd name="T68" fmla="*/ 16240 w 18062"/>
                  <a:gd name="T69" fmla="*/ 13271 h 18062"/>
                  <a:gd name="T70" fmla="*/ 13090 w 18062"/>
                  <a:gd name="T71" fmla="*/ 16731 h 18062"/>
                  <a:gd name="T72" fmla="*/ 16817 w 18062"/>
                  <a:gd name="T73" fmla="*/ 13611 h 18062"/>
                  <a:gd name="T74" fmla="*/ 9031 w 18062"/>
                  <a:gd name="T75" fmla="*/ 0 h 18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062" h="18062">
                    <a:moveTo>
                      <a:pt x="9031" y="0"/>
                    </a:moveTo>
                    <a:cubicBezTo>
                      <a:pt x="4051" y="0"/>
                      <a:pt x="0" y="4051"/>
                      <a:pt x="0" y="9031"/>
                    </a:cubicBezTo>
                    <a:cubicBezTo>
                      <a:pt x="0" y="14011"/>
                      <a:pt x="4051" y="18062"/>
                      <a:pt x="9031" y="18062"/>
                    </a:cubicBezTo>
                    <a:cubicBezTo>
                      <a:pt x="10119" y="18062"/>
                      <a:pt x="11183" y="17871"/>
                      <a:pt x="12194" y="17493"/>
                    </a:cubicBezTo>
                    <a:cubicBezTo>
                      <a:pt x="12367" y="17428"/>
                      <a:pt x="12455" y="17235"/>
                      <a:pt x="12390" y="17062"/>
                    </a:cubicBezTo>
                    <a:cubicBezTo>
                      <a:pt x="12325" y="16889"/>
                      <a:pt x="12132" y="16801"/>
                      <a:pt x="11959" y="16866"/>
                    </a:cubicBezTo>
                    <a:cubicBezTo>
                      <a:pt x="11024" y="17216"/>
                      <a:pt x="10039" y="17393"/>
                      <a:pt x="9031" y="17393"/>
                    </a:cubicBezTo>
                    <a:cubicBezTo>
                      <a:pt x="4420" y="17393"/>
                      <a:pt x="669" y="13642"/>
                      <a:pt x="669" y="9031"/>
                    </a:cubicBezTo>
                    <a:cubicBezTo>
                      <a:pt x="669" y="4420"/>
                      <a:pt x="4420" y="669"/>
                      <a:pt x="9031" y="669"/>
                    </a:cubicBezTo>
                    <a:cubicBezTo>
                      <a:pt x="11729" y="669"/>
                      <a:pt x="14132" y="1954"/>
                      <a:pt x="15662" y="3943"/>
                    </a:cubicBezTo>
                    <a:cubicBezTo>
                      <a:pt x="14785" y="4726"/>
                      <a:pt x="14366" y="4445"/>
                      <a:pt x="13703" y="3999"/>
                    </a:cubicBezTo>
                    <a:cubicBezTo>
                      <a:pt x="13236" y="3684"/>
                      <a:pt x="12706" y="3327"/>
                      <a:pt x="11952" y="3327"/>
                    </a:cubicBezTo>
                    <a:cubicBezTo>
                      <a:pt x="10860" y="3327"/>
                      <a:pt x="10450" y="3924"/>
                      <a:pt x="10302" y="4280"/>
                    </a:cubicBezTo>
                    <a:cubicBezTo>
                      <a:pt x="10002" y="5006"/>
                      <a:pt x="10253" y="5974"/>
                      <a:pt x="10914" y="6634"/>
                    </a:cubicBezTo>
                    <a:cubicBezTo>
                      <a:pt x="11221" y="6942"/>
                      <a:pt x="11314" y="7293"/>
                      <a:pt x="11197" y="7707"/>
                    </a:cubicBezTo>
                    <a:cubicBezTo>
                      <a:pt x="11166" y="7817"/>
                      <a:pt x="11124" y="7917"/>
                      <a:pt x="11080" y="8003"/>
                    </a:cubicBezTo>
                    <a:cubicBezTo>
                      <a:pt x="10652" y="7669"/>
                      <a:pt x="10043" y="7396"/>
                      <a:pt x="9185" y="7341"/>
                    </a:cubicBezTo>
                    <a:cubicBezTo>
                      <a:pt x="9112" y="6617"/>
                      <a:pt x="8794" y="5947"/>
                      <a:pt x="8272" y="5425"/>
                    </a:cubicBezTo>
                    <a:cubicBezTo>
                      <a:pt x="7675" y="4828"/>
                      <a:pt x="6880" y="4500"/>
                      <a:pt x="6035" y="4500"/>
                    </a:cubicBezTo>
                    <a:cubicBezTo>
                      <a:pt x="6034" y="4500"/>
                      <a:pt x="6032" y="4500"/>
                      <a:pt x="6031" y="4500"/>
                    </a:cubicBezTo>
                    <a:cubicBezTo>
                      <a:pt x="5189" y="4501"/>
                      <a:pt x="4397" y="4836"/>
                      <a:pt x="3800" y="5445"/>
                    </a:cubicBezTo>
                    <a:cubicBezTo>
                      <a:pt x="3194" y="6062"/>
                      <a:pt x="2855" y="6912"/>
                      <a:pt x="2870" y="7777"/>
                    </a:cubicBezTo>
                    <a:cubicBezTo>
                      <a:pt x="2892" y="9051"/>
                      <a:pt x="3285" y="10277"/>
                      <a:pt x="4007" y="11323"/>
                    </a:cubicBezTo>
                    <a:cubicBezTo>
                      <a:pt x="4072" y="11417"/>
                      <a:pt x="4176" y="11468"/>
                      <a:pt x="4282" y="11468"/>
                    </a:cubicBezTo>
                    <a:cubicBezTo>
                      <a:pt x="4348" y="11468"/>
                      <a:pt x="4414" y="11448"/>
                      <a:pt x="4472" y="11408"/>
                    </a:cubicBezTo>
                    <a:cubicBezTo>
                      <a:pt x="4624" y="11304"/>
                      <a:pt x="4662" y="11095"/>
                      <a:pt x="4557" y="10943"/>
                    </a:cubicBezTo>
                    <a:cubicBezTo>
                      <a:pt x="3911" y="10006"/>
                      <a:pt x="3559" y="8908"/>
                      <a:pt x="3539" y="7766"/>
                    </a:cubicBezTo>
                    <a:cubicBezTo>
                      <a:pt x="3528" y="7079"/>
                      <a:pt x="3797" y="6404"/>
                      <a:pt x="4278" y="5913"/>
                    </a:cubicBezTo>
                    <a:cubicBezTo>
                      <a:pt x="4748" y="5434"/>
                      <a:pt x="5371" y="5170"/>
                      <a:pt x="6032" y="5169"/>
                    </a:cubicBezTo>
                    <a:cubicBezTo>
                      <a:pt x="6033" y="5169"/>
                      <a:pt x="6034" y="5169"/>
                      <a:pt x="6035" y="5169"/>
                    </a:cubicBezTo>
                    <a:cubicBezTo>
                      <a:pt x="6702" y="5169"/>
                      <a:pt x="7328" y="5428"/>
                      <a:pt x="7800" y="5899"/>
                    </a:cubicBezTo>
                    <a:cubicBezTo>
                      <a:pt x="8272" y="6371"/>
                      <a:pt x="8532" y="6998"/>
                      <a:pt x="8532" y="7666"/>
                    </a:cubicBezTo>
                    <a:cubicBezTo>
                      <a:pt x="8532" y="8497"/>
                      <a:pt x="8121" y="9271"/>
                      <a:pt x="7431" y="9737"/>
                    </a:cubicBezTo>
                    <a:cubicBezTo>
                      <a:pt x="7278" y="9840"/>
                      <a:pt x="7238" y="10048"/>
                      <a:pt x="7341" y="10201"/>
                    </a:cubicBezTo>
                    <a:cubicBezTo>
                      <a:pt x="7445" y="10354"/>
                      <a:pt x="7653" y="10395"/>
                      <a:pt x="7806" y="10291"/>
                    </a:cubicBezTo>
                    <a:cubicBezTo>
                      <a:pt x="8583" y="9766"/>
                      <a:pt x="9081" y="8931"/>
                      <a:pt x="9182" y="8012"/>
                    </a:cubicBezTo>
                    <a:cubicBezTo>
                      <a:pt x="11352" y="8173"/>
                      <a:pt x="11508" y="9992"/>
                      <a:pt x="11514" y="10071"/>
                    </a:cubicBezTo>
                    <a:cubicBezTo>
                      <a:pt x="11520" y="10173"/>
                      <a:pt x="11572" y="10266"/>
                      <a:pt x="11655" y="10324"/>
                    </a:cubicBezTo>
                    <a:cubicBezTo>
                      <a:pt x="11738" y="10383"/>
                      <a:pt x="11843" y="10400"/>
                      <a:pt x="11940" y="10372"/>
                    </a:cubicBezTo>
                    <a:cubicBezTo>
                      <a:pt x="12752" y="10137"/>
                      <a:pt x="13254" y="9213"/>
                      <a:pt x="13532" y="8479"/>
                    </a:cubicBezTo>
                    <a:cubicBezTo>
                      <a:pt x="13641" y="8193"/>
                      <a:pt x="13920" y="8000"/>
                      <a:pt x="14228" y="8000"/>
                    </a:cubicBezTo>
                    <a:cubicBezTo>
                      <a:pt x="14455" y="8000"/>
                      <a:pt x="14666" y="8102"/>
                      <a:pt x="14809" y="8279"/>
                    </a:cubicBezTo>
                    <a:cubicBezTo>
                      <a:pt x="14951" y="8455"/>
                      <a:pt x="15005" y="8684"/>
                      <a:pt x="14957" y="8906"/>
                    </a:cubicBezTo>
                    <a:cubicBezTo>
                      <a:pt x="14952" y="8928"/>
                      <a:pt x="14947" y="8951"/>
                      <a:pt x="14941" y="8973"/>
                    </a:cubicBezTo>
                    <a:cubicBezTo>
                      <a:pt x="14685" y="10081"/>
                      <a:pt x="14083" y="11081"/>
                      <a:pt x="13201" y="11865"/>
                    </a:cubicBezTo>
                    <a:lnTo>
                      <a:pt x="13033" y="12015"/>
                    </a:lnTo>
                    <a:cubicBezTo>
                      <a:pt x="12128" y="12819"/>
                      <a:pt x="10988" y="13318"/>
                      <a:pt x="9822" y="13420"/>
                    </a:cubicBezTo>
                    <a:cubicBezTo>
                      <a:pt x="9654" y="13434"/>
                      <a:pt x="9483" y="13442"/>
                      <a:pt x="9314" y="13442"/>
                    </a:cubicBezTo>
                    <a:cubicBezTo>
                      <a:pt x="7890" y="13442"/>
                      <a:pt x="6523" y="12919"/>
                      <a:pt x="5463" y="11970"/>
                    </a:cubicBezTo>
                    <a:cubicBezTo>
                      <a:pt x="5325" y="11847"/>
                      <a:pt x="5114" y="11859"/>
                      <a:pt x="4990" y="11997"/>
                    </a:cubicBezTo>
                    <a:cubicBezTo>
                      <a:pt x="4867" y="12134"/>
                      <a:pt x="4879" y="12346"/>
                      <a:pt x="5017" y="12469"/>
                    </a:cubicBezTo>
                    <a:cubicBezTo>
                      <a:pt x="6199" y="13528"/>
                      <a:pt x="7725" y="14111"/>
                      <a:pt x="9314" y="14111"/>
                    </a:cubicBezTo>
                    <a:cubicBezTo>
                      <a:pt x="9503" y="14111"/>
                      <a:pt x="9693" y="14103"/>
                      <a:pt x="9880" y="14086"/>
                    </a:cubicBezTo>
                    <a:cubicBezTo>
                      <a:pt x="11188" y="13972"/>
                      <a:pt x="12466" y="13414"/>
                      <a:pt x="13477" y="12515"/>
                    </a:cubicBezTo>
                    <a:lnTo>
                      <a:pt x="13646" y="12365"/>
                    </a:lnTo>
                    <a:cubicBezTo>
                      <a:pt x="14632" y="11488"/>
                      <a:pt x="15306" y="10368"/>
                      <a:pt x="15593" y="9124"/>
                    </a:cubicBezTo>
                    <a:cubicBezTo>
                      <a:pt x="15599" y="9099"/>
                      <a:pt x="15605" y="9074"/>
                      <a:pt x="15610" y="9049"/>
                    </a:cubicBezTo>
                    <a:cubicBezTo>
                      <a:pt x="15702" y="8628"/>
                      <a:pt x="15600" y="8194"/>
                      <a:pt x="15330" y="7859"/>
                    </a:cubicBezTo>
                    <a:cubicBezTo>
                      <a:pt x="15060" y="7524"/>
                      <a:pt x="14658" y="7331"/>
                      <a:pt x="14228" y="7331"/>
                    </a:cubicBezTo>
                    <a:cubicBezTo>
                      <a:pt x="13644" y="7331"/>
                      <a:pt x="13113" y="7697"/>
                      <a:pt x="12907" y="8242"/>
                    </a:cubicBezTo>
                    <a:cubicBezTo>
                      <a:pt x="12674" y="8855"/>
                      <a:pt x="12393" y="9302"/>
                      <a:pt x="12091" y="9546"/>
                    </a:cubicBezTo>
                    <a:cubicBezTo>
                      <a:pt x="12022" y="9300"/>
                      <a:pt x="11904" y="8987"/>
                      <a:pt x="11699" y="8675"/>
                    </a:cubicBezTo>
                    <a:cubicBezTo>
                      <a:pt x="11661" y="8617"/>
                      <a:pt x="11619" y="8558"/>
                      <a:pt x="11574" y="8499"/>
                    </a:cubicBezTo>
                    <a:cubicBezTo>
                      <a:pt x="11923" y="7940"/>
                      <a:pt x="12195" y="6969"/>
                      <a:pt x="11387" y="6161"/>
                    </a:cubicBezTo>
                    <a:cubicBezTo>
                      <a:pt x="10920" y="5694"/>
                      <a:pt x="10724" y="5011"/>
                      <a:pt x="10920" y="4536"/>
                    </a:cubicBezTo>
                    <a:cubicBezTo>
                      <a:pt x="11105" y="4090"/>
                      <a:pt x="11583" y="3997"/>
                      <a:pt x="11952" y="3997"/>
                    </a:cubicBezTo>
                    <a:cubicBezTo>
                      <a:pt x="12502" y="3997"/>
                      <a:pt x="12904" y="4267"/>
                      <a:pt x="13330" y="4554"/>
                    </a:cubicBezTo>
                    <a:cubicBezTo>
                      <a:pt x="14027" y="5023"/>
                      <a:pt x="14810" y="5549"/>
                      <a:pt x="16050" y="4492"/>
                    </a:cubicBezTo>
                    <a:cubicBezTo>
                      <a:pt x="16899" y="5800"/>
                      <a:pt x="17393" y="7359"/>
                      <a:pt x="17393" y="9031"/>
                    </a:cubicBezTo>
                    <a:cubicBezTo>
                      <a:pt x="17393" y="10525"/>
                      <a:pt x="16994" y="11991"/>
                      <a:pt x="16240" y="13271"/>
                    </a:cubicBezTo>
                    <a:cubicBezTo>
                      <a:pt x="15508" y="14513"/>
                      <a:pt x="14461" y="15552"/>
                      <a:pt x="13212" y="16274"/>
                    </a:cubicBezTo>
                    <a:cubicBezTo>
                      <a:pt x="13053" y="16367"/>
                      <a:pt x="12998" y="16572"/>
                      <a:pt x="13090" y="16731"/>
                    </a:cubicBezTo>
                    <a:cubicBezTo>
                      <a:pt x="13183" y="16891"/>
                      <a:pt x="13388" y="16946"/>
                      <a:pt x="13548" y="16854"/>
                    </a:cubicBezTo>
                    <a:cubicBezTo>
                      <a:pt x="14895" y="16074"/>
                      <a:pt x="16026" y="14952"/>
                      <a:pt x="16817" y="13611"/>
                    </a:cubicBezTo>
                    <a:cubicBezTo>
                      <a:pt x="17632" y="12228"/>
                      <a:pt x="18062" y="10645"/>
                      <a:pt x="18062" y="9031"/>
                    </a:cubicBezTo>
                    <a:cubicBezTo>
                      <a:pt x="18062" y="4051"/>
                      <a:pt x="14011" y="0"/>
                      <a:pt x="9031" y="0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Oval 31"/>
              <p:cNvSpPr>
                <a:spLocks noChangeArrowheads="1"/>
              </p:cNvSpPr>
              <p:nvPr/>
            </p:nvSpPr>
            <p:spPr bwMode="auto">
              <a:xfrm>
                <a:off x="6631" y="2720"/>
                <a:ext cx="60" cy="6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12192000" y="3574197"/>
            <a:ext cx="12192000" cy="3283803"/>
            <a:chOff x="0" y="3574197"/>
            <a:chExt cx="12192000" cy="3283803"/>
          </a:xfrm>
        </p:grpSpPr>
        <p:sp>
          <p:nvSpPr>
            <p:cNvPr id="41" name="Rectangle 40"/>
            <p:cNvSpPr/>
            <p:nvPr/>
          </p:nvSpPr>
          <p:spPr>
            <a:xfrm>
              <a:off x="0" y="3574197"/>
              <a:ext cx="12192000" cy="3283803"/>
            </a:xfrm>
            <a:prstGeom prst="rect">
              <a:avLst/>
            </a:prstGeom>
            <a:solidFill>
              <a:srgbClr val="C7EBE9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0" y="4073098"/>
              <a:ext cx="12192000" cy="2286000"/>
            </a:xfrm>
            <a:prstGeom prst="rect">
              <a:avLst/>
            </a:prstGeom>
            <a:solidFill>
              <a:srgbClr val="0148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11680" rIns="2011680" rtlCol="0" anchor="ctr"/>
            <a:lstStyle/>
            <a:p>
              <a:pPr algn="ctr"/>
              <a:r>
                <a:rPr lang="id-ID" sz="24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Dengan data populasi/produksi dan dengan pendekatan </a:t>
              </a:r>
              <a:r>
                <a:rPr lang="id-ID" sz="2400" b="1" i="1" dirty="0" err="1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supply</a:t>
              </a:r>
              <a:r>
                <a:rPr lang="id-ID" sz="2400" b="1" i="1" dirty="0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400" b="1" i="1" dirty="0" err="1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and</a:t>
              </a:r>
              <a:r>
                <a:rPr lang="id-ID" sz="2400" b="1" i="1" dirty="0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400" b="1" i="1" dirty="0" err="1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demand</a:t>
              </a:r>
              <a:r>
                <a:rPr lang="id-ID" sz="24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 maka dapat diketahui kondisi </a:t>
              </a:r>
              <a:r>
                <a:rPr lang="id-ID" sz="2400" b="1" i="1" dirty="0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surplus/defisit daging</a:t>
              </a:r>
              <a:r>
                <a:rPr lang="en-ID" sz="2400" b="1" i="1" dirty="0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ID" sz="2400" b="1" i="1" dirty="0" err="1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telur</a:t>
              </a:r>
              <a:r>
                <a:rPr lang="en-ID" sz="2400" b="1" i="1" dirty="0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/</a:t>
              </a:r>
              <a:r>
                <a:rPr lang="en-ID" sz="2400" b="1" i="1" dirty="0" err="1">
                  <a:solidFill>
                    <a:srgbClr val="9BE5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susu</a:t>
              </a:r>
              <a:r>
                <a:rPr lang="id-ID" sz="24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 pada </a:t>
              </a:r>
              <a:r>
                <a:rPr lang="id-ID" sz="2400" i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suatu</a:t>
              </a:r>
              <a:r>
                <a:rPr lang="id-ID" sz="2400" i="1" dirty="0">
                  <a:latin typeface="Segoe UI" panose="020B0502040204020203" pitchFamily="34" charset="0"/>
                  <a:cs typeface="Segoe UI" panose="020B0502040204020203" pitchFamily="34" charset="0"/>
                </a:rPr>
                <a:t> waktu</a:t>
              </a:r>
              <a:r>
                <a:rPr lang="id-ID" sz="2400" i="1" dirty="0" smtClean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2400" i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8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1 3.33333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Estimasi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Populasi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47700" y="837342"/>
            <a:ext cx="10631367" cy="950821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400" b="0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Rumus</a:t>
            </a:r>
            <a:r>
              <a:rPr lang="en-GB" sz="2400" b="0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2400" b="0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menghitung</a:t>
            </a:r>
            <a:r>
              <a:rPr lang="en-GB" sz="2400" b="0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GB" sz="2400" b="0" dirty="0" smtClean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400" dirty="0" smtClean="0">
                <a:solidFill>
                  <a:srgbClr val="C7EBE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POPULASI TERNAK di RUMAH TANGGA DAN NRT:</a:t>
            </a:r>
            <a:endParaRPr lang="id-ID" sz="2400" dirty="0">
              <a:solidFill>
                <a:srgbClr val="C7EBE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43234" y="1864684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66800" y="2748736"/>
            <a:ext cx="10212267" cy="408196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1950" u="sng" dirty="0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KETERANGAN</a:t>
            </a:r>
            <a:r>
              <a:rPr lang="en-US" sz="1950" u="sng" dirty="0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id-ID" sz="1950" u="sng" dirty="0" smtClean="0">
              <a:solidFill>
                <a:srgbClr val="01486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en-US" sz="1800" i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1800" i="1" baseline="-25000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1800" dirty="0" smtClean="0">
                <a:solidFill>
                  <a:srgbClr val="F793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P</a:t>
            </a:r>
            <a:r>
              <a:rPr lang="en-US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opulasi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depan</a:t>
            </a:r>
            <a:endParaRPr lang="id-ID" sz="180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en-US" sz="1800" i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1800" i="1" baseline="-25000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: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P</a:t>
            </a:r>
            <a:r>
              <a:rPr lang="en-US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opulasi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awal</a:t>
            </a: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id-ID" sz="1800" i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: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Beli	</a:t>
            </a:r>
            <a:r>
              <a:rPr lang="id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(persentase pembelian ternak terhadap populasi awal)</a:t>
            </a: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id-ID" sz="1800" i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: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Lahir	</a:t>
            </a:r>
            <a:r>
              <a:rPr lang="id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(persentase kelahiran/penetasan ternak terhadap populasi awal)</a:t>
            </a: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id-ID" sz="1800" i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: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Tambah	</a:t>
            </a:r>
            <a:r>
              <a:rPr lang="id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(persentase penambahan lain terhadap populasi awal)</a:t>
            </a: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id-ID" sz="1800" i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: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Jual	</a:t>
            </a:r>
            <a:r>
              <a:rPr lang="id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(persentase penjualan ternak terhadap populasi awal)</a:t>
            </a: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id-ID" sz="1800" i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1800" i="1" baseline="-250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Potong	</a:t>
            </a:r>
            <a:r>
              <a:rPr lang="id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(persentase pemotongan ternak terhadap populasi awal)</a:t>
            </a: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id-ID" sz="1800" i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1800" i="1" dirty="0" smtClean="0">
                <a:solidFill>
                  <a:srgbClr val="F793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Mati	</a:t>
            </a:r>
            <a:r>
              <a:rPr lang="id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(persentase kematian ternak terhadap populasi awal)</a:t>
            </a: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id-ID" sz="1800" i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sz="1800" i="1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	</a:t>
            </a:r>
            <a:r>
              <a:rPr lang="en-US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id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Kurang	</a:t>
            </a:r>
            <a:r>
              <a:rPr lang="id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(persentase pengurangan lain terhadap populasi awal)</a:t>
            </a:r>
            <a:endParaRPr lang="en-ID" sz="1800" b="0" dirty="0" smtClean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endParaRPr lang="en-ID" sz="1800" b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73844" indent="-602411">
              <a:tabLst>
                <a:tab pos="472643" algn="l"/>
                <a:tab pos="673844" algn="l"/>
                <a:tab pos="1477455" algn="l"/>
              </a:tabLst>
            </a:pPr>
            <a:r>
              <a:rPr lang="en-ID" sz="1800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FK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:	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Faktor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Koreksi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berdasarkan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hasil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SUTAS2018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yaitu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rata-rata per </a:t>
            </a:r>
            <a:r>
              <a:rPr lang="en-ID" sz="1800" b="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perubahan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jumlah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tangga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usaha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peternakan</a:t>
            </a:r>
            <a:r>
              <a:rPr lang="en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menurut</a:t>
            </a:r>
            <a:r>
              <a:rPr lang="en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b="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komoditas</a:t>
            </a:r>
            <a:r>
              <a:rPr lang="en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dikalikan</a:t>
            </a:r>
            <a:r>
              <a:rPr lang="en-ID" sz="1800" b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rata-rata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kepemilikan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ternak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lang="en-ID" sz="1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D" sz="1800" dirty="0" err="1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tangga</a:t>
            </a:r>
            <a:endParaRPr lang="id-ID" sz="18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44726" y="2108640"/>
                <a:ext cx="8373557" cy="523220"/>
              </a:xfrm>
              <a:prstGeom prst="rect">
                <a:avLst/>
              </a:prstGeom>
              <a:solidFill>
                <a:srgbClr val="C7EBE9"/>
              </a:solidFill>
              <a:ln w="28575">
                <a:solidFill>
                  <a:srgbClr val="014862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d-ID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GB" sz="28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GB" sz="28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d-ID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2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28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GB" sz="2800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d-ID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/>
                          </a:rPr>
                          <m:t>1+</m:t>
                        </m:r>
                        <m:r>
                          <a:rPr lang="en-GB" sz="2800" i="1">
                            <a:latin typeface="Cambria Math"/>
                          </a:rPr>
                          <m:t>𝐵</m:t>
                        </m:r>
                        <m:r>
                          <a:rPr lang="en-GB" sz="2800" i="1">
                            <a:latin typeface="Cambria Math"/>
                          </a:rPr>
                          <m:t>+</m:t>
                        </m:r>
                        <m:r>
                          <a:rPr lang="en-GB" sz="2800" i="1">
                            <a:latin typeface="Cambria Math"/>
                          </a:rPr>
                          <m:t>𝐿</m:t>
                        </m:r>
                        <m:r>
                          <a:rPr lang="en-GB" sz="2800" i="1">
                            <a:latin typeface="Cambria Math"/>
                          </a:rPr>
                          <m:t>+</m:t>
                        </m:r>
                        <m:r>
                          <a:rPr lang="en-GB" sz="2800" i="1">
                            <a:latin typeface="Cambria Math"/>
                          </a:rPr>
                          <m:t>𝑇</m:t>
                        </m:r>
                        <m:r>
                          <a:rPr lang="en-GB" sz="2800" i="1">
                            <a:latin typeface="Cambria Math"/>
                          </a:rPr>
                          <m:t>−</m:t>
                        </m:r>
                        <m:r>
                          <a:rPr lang="en-GB" sz="2800" i="1">
                            <a:latin typeface="Cambria Math"/>
                          </a:rPr>
                          <m:t>𝐽</m:t>
                        </m:r>
                        <m:r>
                          <a:rPr lang="en-GB" sz="2800" i="1">
                            <a:latin typeface="Cambria Math"/>
                          </a:rPr>
                          <m:t>−</m:t>
                        </m:r>
                        <m:r>
                          <a:rPr lang="en-GB" sz="2800" i="1">
                            <a:latin typeface="Cambria Math"/>
                          </a:rPr>
                          <m:t>𝑃</m:t>
                        </m:r>
                        <m:r>
                          <a:rPr lang="en-GB" sz="2800" i="1">
                            <a:latin typeface="Cambria Math"/>
                          </a:rPr>
                          <m:t>−</m:t>
                        </m:r>
                        <m:r>
                          <a:rPr lang="en-GB" sz="2800" i="1">
                            <a:latin typeface="Cambria Math"/>
                          </a:rPr>
                          <m:t>𝑀</m:t>
                        </m:r>
                        <m:r>
                          <a:rPr lang="en-GB" sz="2800" i="1">
                            <a:latin typeface="Cambria Math"/>
                          </a:rPr>
                          <m:t>−</m:t>
                        </m:r>
                        <m:r>
                          <a:rPr lang="en-GB" sz="2800" i="1">
                            <a:latin typeface="Cambria Math"/>
                          </a:rPr>
                          <m:t>𝐾</m:t>
                        </m:r>
                      </m:e>
                    </m:d>
                  </m:oMath>
                </a14:m>
                <a:r>
                  <a:rPr lang="en-ID" sz="2800" dirty="0"/>
                  <a:t>] x FK</a:t>
                </a:r>
                <a:endParaRPr lang="id-ID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26" y="2108640"/>
                <a:ext cx="8373557" cy="523220"/>
              </a:xfrm>
              <a:prstGeom prst="rect">
                <a:avLst/>
              </a:prstGeom>
              <a:blipFill rotWithShape="1">
                <a:blip r:embed="rId2"/>
                <a:stretch>
                  <a:fillRect t="-7692" b="-27473"/>
                </a:stretch>
              </a:blipFill>
              <a:ln w="28575">
                <a:solidFill>
                  <a:srgbClr val="01486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2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/>
          <p:cNvSpPr/>
          <p:nvPr/>
        </p:nvSpPr>
        <p:spPr>
          <a:xfrm>
            <a:off x="6140941" y="1885731"/>
            <a:ext cx="1540963" cy="1540963"/>
          </a:xfrm>
          <a:prstGeom prst="ellipse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94309" y="2269050"/>
            <a:ext cx="3609458" cy="4377410"/>
          </a:xfrm>
          <a:prstGeom prst="rect">
            <a:avLst/>
          </a:prstGeom>
          <a:noFill/>
          <a:ln w="38100">
            <a:solidFill>
              <a:srgbClr val="0CA5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6657" y="800949"/>
            <a:ext cx="10515600" cy="940903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C7EBE9"/>
                </a:solidFill>
              </a:rPr>
              <a:t>POPULASI </a:t>
            </a:r>
            <a:r>
              <a:rPr lang="en-US" sz="3600" b="1" dirty="0" smtClean="0">
                <a:solidFill>
                  <a:schemeClr val="bg1"/>
                </a:solidFill>
              </a:rPr>
              <a:t>TAHUN t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Estimasi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Populasi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9" name="Group 115"/>
          <p:cNvGrpSpPr>
            <a:grpSpLocks noChangeAspect="1"/>
          </p:cNvGrpSpPr>
          <p:nvPr/>
        </p:nvGrpSpPr>
        <p:grpSpPr bwMode="auto">
          <a:xfrm>
            <a:off x="6468022" y="2112829"/>
            <a:ext cx="879725" cy="889837"/>
            <a:chOff x="694" y="3095"/>
            <a:chExt cx="1044" cy="1056"/>
          </a:xfrm>
          <a:solidFill>
            <a:srgbClr val="C7EBE9"/>
          </a:solidFill>
        </p:grpSpPr>
        <p:sp>
          <p:nvSpPr>
            <p:cNvPr id="10" name="Freeform 116"/>
            <p:cNvSpPr>
              <a:spLocks noEditPoints="1"/>
            </p:cNvSpPr>
            <p:nvPr/>
          </p:nvSpPr>
          <p:spPr bwMode="auto">
            <a:xfrm>
              <a:off x="694" y="3095"/>
              <a:ext cx="1044" cy="1056"/>
            </a:xfrm>
            <a:custGeom>
              <a:avLst/>
              <a:gdLst>
                <a:gd name="T0" fmla="*/ 15214 w 22264"/>
                <a:gd name="T1" fmla="*/ 3711 h 22507"/>
                <a:gd name="T2" fmla="*/ 15214 w 22264"/>
                <a:gd name="T3" fmla="*/ 14 h 22507"/>
                <a:gd name="T4" fmla="*/ 7792 w 22264"/>
                <a:gd name="T5" fmla="*/ 3725 h 22507"/>
                <a:gd name="T6" fmla="*/ 7792 w 22264"/>
                <a:gd name="T7" fmla="*/ 0 h 22507"/>
                <a:gd name="T8" fmla="*/ 0 w 22264"/>
                <a:gd name="T9" fmla="*/ 4102 h 22507"/>
                <a:gd name="T10" fmla="*/ 0 w 22264"/>
                <a:gd name="T11" fmla="*/ 22507 h 22507"/>
                <a:gd name="T12" fmla="*/ 22264 w 22264"/>
                <a:gd name="T13" fmla="*/ 22507 h 22507"/>
                <a:gd name="T14" fmla="*/ 22264 w 22264"/>
                <a:gd name="T15" fmla="*/ 0 h 22507"/>
                <a:gd name="T16" fmla="*/ 15214 w 22264"/>
                <a:gd name="T17" fmla="*/ 3711 h 22507"/>
                <a:gd name="T18" fmla="*/ 7050 w 22264"/>
                <a:gd name="T19" fmla="*/ 21765 h 22507"/>
                <a:gd name="T20" fmla="*/ 742 w 22264"/>
                <a:gd name="T21" fmla="*/ 21765 h 22507"/>
                <a:gd name="T22" fmla="*/ 742 w 22264"/>
                <a:gd name="T23" fmla="*/ 4548 h 22507"/>
                <a:gd name="T24" fmla="*/ 7050 w 22264"/>
                <a:gd name="T25" fmla="*/ 1229 h 22507"/>
                <a:gd name="T26" fmla="*/ 7050 w 22264"/>
                <a:gd name="T27" fmla="*/ 21765 h 22507"/>
                <a:gd name="T28" fmla="*/ 14471 w 22264"/>
                <a:gd name="T29" fmla="*/ 21765 h 22507"/>
                <a:gd name="T30" fmla="*/ 7792 w 22264"/>
                <a:gd name="T31" fmla="*/ 21765 h 22507"/>
                <a:gd name="T32" fmla="*/ 7792 w 22264"/>
                <a:gd name="T33" fmla="*/ 4554 h 22507"/>
                <a:gd name="T34" fmla="*/ 14471 w 22264"/>
                <a:gd name="T35" fmla="*/ 1215 h 22507"/>
                <a:gd name="T36" fmla="*/ 14471 w 22264"/>
                <a:gd name="T37" fmla="*/ 21765 h 22507"/>
                <a:gd name="T38" fmla="*/ 21522 w 22264"/>
                <a:gd name="T39" fmla="*/ 21765 h 22507"/>
                <a:gd name="T40" fmla="*/ 15214 w 22264"/>
                <a:gd name="T41" fmla="*/ 21765 h 22507"/>
                <a:gd name="T42" fmla="*/ 15214 w 22264"/>
                <a:gd name="T43" fmla="*/ 4548 h 22507"/>
                <a:gd name="T44" fmla="*/ 21522 w 22264"/>
                <a:gd name="T45" fmla="*/ 1229 h 22507"/>
                <a:gd name="T46" fmla="*/ 21522 w 22264"/>
                <a:gd name="T47" fmla="*/ 21765 h 22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64" h="22507">
                  <a:moveTo>
                    <a:pt x="15214" y="3711"/>
                  </a:moveTo>
                  <a:lnTo>
                    <a:pt x="15214" y="14"/>
                  </a:lnTo>
                  <a:lnTo>
                    <a:pt x="7792" y="3725"/>
                  </a:lnTo>
                  <a:lnTo>
                    <a:pt x="7792" y="0"/>
                  </a:lnTo>
                  <a:lnTo>
                    <a:pt x="0" y="4102"/>
                  </a:lnTo>
                  <a:lnTo>
                    <a:pt x="0" y="22507"/>
                  </a:lnTo>
                  <a:lnTo>
                    <a:pt x="22264" y="22507"/>
                  </a:lnTo>
                  <a:lnTo>
                    <a:pt x="22264" y="0"/>
                  </a:lnTo>
                  <a:lnTo>
                    <a:pt x="15214" y="3711"/>
                  </a:lnTo>
                  <a:close/>
                  <a:moveTo>
                    <a:pt x="7050" y="21765"/>
                  </a:moveTo>
                  <a:lnTo>
                    <a:pt x="742" y="21765"/>
                  </a:lnTo>
                  <a:lnTo>
                    <a:pt x="742" y="4548"/>
                  </a:lnTo>
                  <a:lnTo>
                    <a:pt x="7050" y="1229"/>
                  </a:lnTo>
                  <a:lnTo>
                    <a:pt x="7050" y="21765"/>
                  </a:lnTo>
                  <a:close/>
                  <a:moveTo>
                    <a:pt x="14471" y="21765"/>
                  </a:moveTo>
                  <a:lnTo>
                    <a:pt x="7792" y="21765"/>
                  </a:lnTo>
                  <a:lnTo>
                    <a:pt x="7792" y="4554"/>
                  </a:lnTo>
                  <a:lnTo>
                    <a:pt x="14471" y="1215"/>
                  </a:lnTo>
                  <a:lnTo>
                    <a:pt x="14471" y="21765"/>
                  </a:lnTo>
                  <a:close/>
                  <a:moveTo>
                    <a:pt x="21522" y="21765"/>
                  </a:moveTo>
                  <a:lnTo>
                    <a:pt x="15214" y="21765"/>
                  </a:lnTo>
                  <a:lnTo>
                    <a:pt x="15214" y="4548"/>
                  </a:lnTo>
                  <a:lnTo>
                    <a:pt x="21522" y="1229"/>
                  </a:lnTo>
                  <a:lnTo>
                    <a:pt x="21522" y="217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7"/>
            <p:cNvSpPr>
              <a:spLocks noEditPoints="1"/>
            </p:cNvSpPr>
            <p:nvPr/>
          </p:nvSpPr>
          <p:spPr bwMode="auto">
            <a:xfrm>
              <a:off x="764" y="3489"/>
              <a:ext cx="104" cy="105"/>
            </a:xfrm>
            <a:custGeom>
              <a:avLst/>
              <a:gdLst>
                <a:gd name="T0" fmla="*/ 2227 w 2227"/>
                <a:gd name="T1" fmla="*/ 2226 h 2226"/>
                <a:gd name="T2" fmla="*/ 0 w 2227"/>
                <a:gd name="T3" fmla="*/ 2226 h 2226"/>
                <a:gd name="T4" fmla="*/ 0 w 2227"/>
                <a:gd name="T5" fmla="*/ 0 h 2226"/>
                <a:gd name="T6" fmla="*/ 2227 w 2227"/>
                <a:gd name="T7" fmla="*/ 0 h 2226"/>
                <a:gd name="T8" fmla="*/ 2227 w 2227"/>
                <a:gd name="T9" fmla="*/ 2226 h 2226"/>
                <a:gd name="T10" fmla="*/ 742 w 2227"/>
                <a:gd name="T11" fmla="*/ 1484 h 2226"/>
                <a:gd name="T12" fmla="*/ 1485 w 2227"/>
                <a:gd name="T13" fmla="*/ 1484 h 2226"/>
                <a:gd name="T14" fmla="*/ 1485 w 2227"/>
                <a:gd name="T15" fmla="*/ 742 h 2226"/>
                <a:gd name="T16" fmla="*/ 742 w 2227"/>
                <a:gd name="T17" fmla="*/ 742 h 2226"/>
                <a:gd name="T18" fmla="*/ 742 w 2227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6">
                  <a:moveTo>
                    <a:pt x="2227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6"/>
                  </a:lnTo>
                  <a:close/>
                  <a:moveTo>
                    <a:pt x="742" y="1484"/>
                  </a:moveTo>
                  <a:lnTo>
                    <a:pt x="1485" y="1484"/>
                  </a:lnTo>
                  <a:lnTo>
                    <a:pt x="1485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8"/>
            <p:cNvSpPr>
              <a:spLocks noEditPoints="1"/>
            </p:cNvSpPr>
            <p:nvPr/>
          </p:nvSpPr>
          <p:spPr bwMode="auto">
            <a:xfrm>
              <a:off x="885" y="3489"/>
              <a:ext cx="105" cy="105"/>
            </a:xfrm>
            <a:custGeom>
              <a:avLst/>
              <a:gdLst>
                <a:gd name="T0" fmla="*/ 2226 w 2226"/>
                <a:gd name="T1" fmla="*/ 2226 h 2226"/>
                <a:gd name="T2" fmla="*/ 0 w 2226"/>
                <a:gd name="T3" fmla="*/ 2226 h 2226"/>
                <a:gd name="T4" fmla="*/ 0 w 2226"/>
                <a:gd name="T5" fmla="*/ 0 h 2226"/>
                <a:gd name="T6" fmla="*/ 2226 w 2226"/>
                <a:gd name="T7" fmla="*/ 0 h 2226"/>
                <a:gd name="T8" fmla="*/ 2226 w 2226"/>
                <a:gd name="T9" fmla="*/ 2226 h 2226"/>
                <a:gd name="T10" fmla="*/ 742 w 2226"/>
                <a:gd name="T11" fmla="*/ 1484 h 2226"/>
                <a:gd name="T12" fmla="*/ 1484 w 2226"/>
                <a:gd name="T13" fmla="*/ 1484 h 2226"/>
                <a:gd name="T14" fmla="*/ 1484 w 2226"/>
                <a:gd name="T15" fmla="*/ 742 h 2226"/>
                <a:gd name="T16" fmla="*/ 742 w 2226"/>
                <a:gd name="T17" fmla="*/ 742 h 2226"/>
                <a:gd name="T18" fmla="*/ 742 w 2226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6">
                  <a:moveTo>
                    <a:pt x="2226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6"/>
                  </a:lnTo>
                  <a:close/>
                  <a:moveTo>
                    <a:pt x="742" y="1484"/>
                  </a:moveTo>
                  <a:lnTo>
                    <a:pt x="1484" y="1484"/>
                  </a:lnTo>
                  <a:lnTo>
                    <a:pt x="1484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9"/>
            <p:cNvSpPr>
              <a:spLocks noEditPoints="1"/>
            </p:cNvSpPr>
            <p:nvPr/>
          </p:nvSpPr>
          <p:spPr bwMode="auto">
            <a:xfrm>
              <a:off x="764" y="3629"/>
              <a:ext cx="104" cy="104"/>
            </a:xfrm>
            <a:custGeom>
              <a:avLst/>
              <a:gdLst>
                <a:gd name="T0" fmla="*/ 2227 w 2227"/>
                <a:gd name="T1" fmla="*/ 2227 h 2227"/>
                <a:gd name="T2" fmla="*/ 0 w 2227"/>
                <a:gd name="T3" fmla="*/ 2227 h 2227"/>
                <a:gd name="T4" fmla="*/ 0 w 2227"/>
                <a:gd name="T5" fmla="*/ 0 h 2227"/>
                <a:gd name="T6" fmla="*/ 2227 w 2227"/>
                <a:gd name="T7" fmla="*/ 0 h 2227"/>
                <a:gd name="T8" fmla="*/ 2227 w 2227"/>
                <a:gd name="T9" fmla="*/ 2227 h 2227"/>
                <a:gd name="T10" fmla="*/ 742 w 2227"/>
                <a:gd name="T11" fmla="*/ 1484 h 2227"/>
                <a:gd name="T12" fmla="*/ 1485 w 2227"/>
                <a:gd name="T13" fmla="*/ 1484 h 2227"/>
                <a:gd name="T14" fmla="*/ 1485 w 2227"/>
                <a:gd name="T15" fmla="*/ 743 h 2227"/>
                <a:gd name="T16" fmla="*/ 742 w 2227"/>
                <a:gd name="T17" fmla="*/ 743 h 2227"/>
                <a:gd name="T18" fmla="*/ 742 w 2227"/>
                <a:gd name="T19" fmla="*/ 1484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7">
                  <a:moveTo>
                    <a:pt x="2227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7"/>
                  </a:lnTo>
                  <a:close/>
                  <a:moveTo>
                    <a:pt x="742" y="1484"/>
                  </a:moveTo>
                  <a:lnTo>
                    <a:pt x="1485" y="1484"/>
                  </a:lnTo>
                  <a:lnTo>
                    <a:pt x="1485" y="743"/>
                  </a:lnTo>
                  <a:lnTo>
                    <a:pt x="742" y="743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0"/>
            <p:cNvSpPr>
              <a:spLocks noEditPoints="1"/>
            </p:cNvSpPr>
            <p:nvPr/>
          </p:nvSpPr>
          <p:spPr bwMode="auto">
            <a:xfrm>
              <a:off x="885" y="3629"/>
              <a:ext cx="105" cy="104"/>
            </a:xfrm>
            <a:custGeom>
              <a:avLst/>
              <a:gdLst>
                <a:gd name="T0" fmla="*/ 2226 w 2226"/>
                <a:gd name="T1" fmla="*/ 2227 h 2227"/>
                <a:gd name="T2" fmla="*/ 0 w 2226"/>
                <a:gd name="T3" fmla="*/ 2227 h 2227"/>
                <a:gd name="T4" fmla="*/ 0 w 2226"/>
                <a:gd name="T5" fmla="*/ 0 h 2227"/>
                <a:gd name="T6" fmla="*/ 2226 w 2226"/>
                <a:gd name="T7" fmla="*/ 0 h 2227"/>
                <a:gd name="T8" fmla="*/ 2226 w 2226"/>
                <a:gd name="T9" fmla="*/ 2227 h 2227"/>
                <a:gd name="T10" fmla="*/ 742 w 2226"/>
                <a:gd name="T11" fmla="*/ 1484 h 2227"/>
                <a:gd name="T12" fmla="*/ 1484 w 2226"/>
                <a:gd name="T13" fmla="*/ 1484 h 2227"/>
                <a:gd name="T14" fmla="*/ 1484 w 2226"/>
                <a:gd name="T15" fmla="*/ 743 h 2227"/>
                <a:gd name="T16" fmla="*/ 742 w 2226"/>
                <a:gd name="T17" fmla="*/ 743 h 2227"/>
                <a:gd name="T18" fmla="*/ 742 w 2226"/>
                <a:gd name="T19" fmla="*/ 1484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7">
                  <a:moveTo>
                    <a:pt x="2226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7"/>
                  </a:lnTo>
                  <a:close/>
                  <a:moveTo>
                    <a:pt x="742" y="1484"/>
                  </a:moveTo>
                  <a:lnTo>
                    <a:pt x="1484" y="1484"/>
                  </a:lnTo>
                  <a:lnTo>
                    <a:pt x="1484" y="743"/>
                  </a:lnTo>
                  <a:lnTo>
                    <a:pt x="742" y="743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21"/>
            <p:cNvSpPr>
              <a:spLocks noEditPoints="1"/>
            </p:cNvSpPr>
            <p:nvPr/>
          </p:nvSpPr>
          <p:spPr bwMode="auto">
            <a:xfrm>
              <a:off x="764" y="3768"/>
              <a:ext cx="104" cy="104"/>
            </a:xfrm>
            <a:custGeom>
              <a:avLst/>
              <a:gdLst>
                <a:gd name="T0" fmla="*/ 2227 w 2227"/>
                <a:gd name="T1" fmla="*/ 2226 h 2226"/>
                <a:gd name="T2" fmla="*/ 0 w 2227"/>
                <a:gd name="T3" fmla="*/ 2226 h 2226"/>
                <a:gd name="T4" fmla="*/ 0 w 2227"/>
                <a:gd name="T5" fmla="*/ 0 h 2226"/>
                <a:gd name="T6" fmla="*/ 2227 w 2227"/>
                <a:gd name="T7" fmla="*/ 0 h 2226"/>
                <a:gd name="T8" fmla="*/ 2227 w 2227"/>
                <a:gd name="T9" fmla="*/ 2226 h 2226"/>
                <a:gd name="T10" fmla="*/ 742 w 2227"/>
                <a:gd name="T11" fmla="*/ 1484 h 2226"/>
                <a:gd name="T12" fmla="*/ 1485 w 2227"/>
                <a:gd name="T13" fmla="*/ 1484 h 2226"/>
                <a:gd name="T14" fmla="*/ 1485 w 2227"/>
                <a:gd name="T15" fmla="*/ 742 h 2226"/>
                <a:gd name="T16" fmla="*/ 742 w 2227"/>
                <a:gd name="T17" fmla="*/ 742 h 2226"/>
                <a:gd name="T18" fmla="*/ 742 w 2227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6">
                  <a:moveTo>
                    <a:pt x="2227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6"/>
                  </a:lnTo>
                  <a:close/>
                  <a:moveTo>
                    <a:pt x="742" y="1484"/>
                  </a:moveTo>
                  <a:lnTo>
                    <a:pt x="1485" y="1484"/>
                  </a:lnTo>
                  <a:lnTo>
                    <a:pt x="1485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2"/>
            <p:cNvSpPr>
              <a:spLocks noEditPoints="1"/>
            </p:cNvSpPr>
            <p:nvPr/>
          </p:nvSpPr>
          <p:spPr bwMode="auto">
            <a:xfrm>
              <a:off x="885" y="3768"/>
              <a:ext cx="105" cy="104"/>
            </a:xfrm>
            <a:custGeom>
              <a:avLst/>
              <a:gdLst>
                <a:gd name="T0" fmla="*/ 2226 w 2226"/>
                <a:gd name="T1" fmla="*/ 2226 h 2226"/>
                <a:gd name="T2" fmla="*/ 0 w 2226"/>
                <a:gd name="T3" fmla="*/ 2226 h 2226"/>
                <a:gd name="T4" fmla="*/ 0 w 2226"/>
                <a:gd name="T5" fmla="*/ 0 h 2226"/>
                <a:gd name="T6" fmla="*/ 2226 w 2226"/>
                <a:gd name="T7" fmla="*/ 0 h 2226"/>
                <a:gd name="T8" fmla="*/ 2226 w 2226"/>
                <a:gd name="T9" fmla="*/ 2226 h 2226"/>
                <a:gd name="T10" fmla="*/ 742 w 2226"/>
                <a:gd name="T11" fmla="*/ 1484 h 2226"/>
                <a:gd name="T12" fmla="*/ 1484 w 2226"/>
                <a:gd name="T13" fmla="*/ 1484 h 2226"/>
                <a:gd name="T14" fmla="*/ 1484 w 2226"/>
                <a:gd name="T15" fmla="*/ 742 h 2226"/>
                <a:gd name="T16" fmla="*/ 742 w 2226"/>
                <a:gd name="T17" fmla="*/ 742 h 2226"/>
                <a:gd name="T18" fmla="*/ 742 w 2226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6">
                  <a:moveTo>
                    <a:pt x="2226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6"/>
                  </a:lnTo>
                  <a:close/>
                  <a:moveTo>
                    <a:pt x="742" y="1484"/>
                  </a:moveTo>
                  <a:lnTo>
                    <a:pt x="1484" y="1484"/>
                  </a:lnTo>
                  <a:lnTo>
                    <a:pt x="1484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3"/>
            <p:cNvSpPr>
              <a:spLocks noEditPoints="1"/>
            </p:cNvSpPr>
            <p:nvPr/>
          </p:nvSpPr>
          <p:spPr bwMode="auto">
            <a:xfrm>
              <a:off x="764" y="3907"/>
              <a:ext cx="104" cy="105"/>
            </a:xfrm>
            <a:custGeom>
              <a:avLst/>
              <a:gdLst>
                <a:gd name="T0" fmla="*/ 2227 w 2227"/>
                <a:gd name="T1" fmla="*/ 2227 h 2227"/>
                <a:gd name="T2" fmla="*/ 0 w 2227"/>
                <a:gd name="T3" fmla="*/ 2227 h 2227"/>
                <a:gd name="T4" fmla="*/ 0 w 2227"/>
                <a:gd name="T5" fmla="*/ 0 h 2227"/>
                <a:gd name="T6" fmla="*/ 2227 w 2227"/>
                <a:gd name="T7" fmla="*/ 0 h 2227"/>
                <a:gd name="T8" fmla="*/ 2227 w 2227"/>
                <a:gd name="T9" fmla="*/ 2227 h 2227"/>
                <a:gd name="T10" fmla="*/ 742 w 2227"/>
                <a:gd name="T11" fmla="*/ 1485 h 2227"/>
                <a:gd name="T12" fmla="*/ 1485 w 2227"/>
                <a:gd name="T13" fmla="*/ 1485 h 2227"/>
                <a:gd name="T14" fmla="*/ 1485 w 2227"/>
                <a:gd name="T15" fmla="*/ 743 h 2227"/>
                <a:gd name="T16" fmla="*/ 742 w 2227"/>
                <a:gd name="T17" fmla="*/ 743 h 2227"/>
                <a:gd name="T18" fmla="*/ 742 w 2227"/>
                <a:gd name="T19" fmla="*/ 1485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7">
                  <a:moveTo>
                    <a:pt x="2227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7"/>
                  </a:lnTo>
                  <a:close/>
                  <a:moveTo>
                    <a:pt x="742" y="1485"/>
                  </a:moveTo>
                  <a:lnTo>
                    <a:pt x="1485" y="1485"/>
                  </a:lnTo>
                  <a:lnTo>
                    <a:pt x="1485" y="743"/>
                  </a:lnTo>
                  <a:lnTo>
                    <a:pt x="742" y="743"/>
                  </a:lnTo>
                  <a:lnTo>
                    <a:pt x="742" y="14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4"/>
            <p:cNvSpPr>
              <a:spLocks noEditPoints="1"/>
            </p:cNvSpPr>
            <p:nvPr/>
          </p:nvSpPr>
          <p:spPr bwMode="auto">
            <a:xfrm>
              <a:off x="885" y="3907"/>
              <a:ext cx="105" cy="105"/>
            </a:xfrm>
            <a:custGeom>
              <a:avLst/>
              <a:gdLst>
                <a:gd name="T0" fmla="*/ 2226 w 2226"/>
                <a:gd name="T1" fmla="*/ 2227 h 2227"/>
                <a:gd name="T2" fmla="*/ 0 w 2226"/>
                <a:gd name="T3" fmla="*/ 2227 h 2227"/>
                <a:gd name="T4" fmla="*/ 0 w 2226"/>
                <a:gd name="T5" fmla="*/ 0 h 2227"/>
                <a:gd name="T6" fmla="*/ 2226 w 2226"/>
                <a:gd name="T7" fmla="*/ 0 h 2227"/>
                <a:gd name="T8" fmla="*/ 2226 w 2226"/>
                <a:gd name="T9" fmla="*/ 2227 h 2227"/>
                <a:gd name="T10" fmla="*/ 742 w 2226"/>
                <a:gd name="T11" fmla="*/ 1485 h 2227"/>
                <a:gd name="T12" fmla="*/ 1484 w 2226"/>
                <a:gd name="T13" fmla="*/ 1485 h 2227"/>
                <a:gd name="T14" fmla="*/ 1484 w 2226"/>
                <a:gd name="T15" fmla="*/ 743 h 2227"/>
                <a:gd name="T16" fmla="*/ 742 w 2226"/>
                <a:gd name="T17" fmla="*/ 743 h 2227"/>
                <a:gd name="T18" fmla="*/ 742 w 2226"/>
                <a:gd name="T19" fmla="*/ 1485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7">
                  <a:moveTo>
                    <a:pt x="2226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7"/>
                  </a:lnTo>
                  <a:close/>
                  <a:moveTo>
                    <a:pt x="742" y="1485"/>
                  </a:moveTo>
                  <a:lnTo>
                    <a:pt x="1484" y="1485"/>
                  </a:lnTo>
                  <a:lnTo>
                    <a:pt x="1484" y="743"/>
                  </a:lnTo>
                  <a:lnTo>
                    <a:pt x="742" y="743"/>
                  </a:lnTo>
                  <a:lnTo>
                    <a:pt x="742" y="14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5"/>
            <p:cNvSpPr>
              <a:spLocks noEditPoints="1"/>
            </p:cNvSpPr>
            <p:nvPr/>
          </p:nvSpPr>
          <p:spPr bwMode="auto">
            <a:xfrm>
              <a:off x="1094" y="3489"/>
              <a:ext cx="105" cy="105"/>
            </a:xfrm>
            <a:custGeom>
              <a:avLst/>
              <a:gdLst>
                <a:gd name="T0" fmla="*/ 2227 w 2227"/>
                <a:gd name="T1" fmla="*/ 2226 h 2226"/>
                <a:gd name="T2" fmla="*/ 0 w 2227"/>
                <a:gd name="T3" fmla="*/ 2226 h 2226"/>
                <a:gd name="T4" fmla="*/ 0 w 2227"/>
                <a:gd name="T5" fmla="*/ 0 h 2226"/>
                <a:gd name="T6" fmla="*/ 2227 w 2227"/>
                <a:gd name="T7" fmla="*/ 0 h 2226"/>
                <a:gd name="T8" fmla="*/ 2227 w 2227"/>
                <a:gd name="T9" fmla="*/ 2226 h 2226"/>
                <a:gd name="T10" fmla="*/ 743 w 2227"/>
                <a:gd name="T11" fmla="*/ 1484 h 2226"/>
                <a:gd name="T12" fmla="*/ 1485 w 2227"/>
                <a:gd name="T13" fmla="*/ 1484 h 2226"/>
                <a:gd name="T14" fmla="*/ 1485 w 2227"/>
                <a:gd name="T15" fmla="*/ 742 h 2226"/>
                <a:gd name="T16" fmla="*/ 743 w 2227"/>
                <a:gd name="T17" fmla="*/ 742 h 2226"/>
                <a:gd name="T18" fmla="*/ 743 w 2227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6">
                  <a:moveTo>
                    <a:pt x="2227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6"/>
                  </a:lnTo>
                  <a:close/>
                  <a:moveTo>
                    <a:pt x="743" y="1484"/>
                  </a:moveTo>
                  <a:lnTo>
                    <a:pt x="1485" y="1484"/>
                  </a:lnTo>
                  <a:lnTo>
                    <a:pt x="1485" y="742"/>
                  </a:lnTo>
                  <a:lnTo>
                    <a:pt x="743" y="742"/>
                  </a:lnTo>
                  <a:lnTo>
                    <a:pt x="743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6"/>
            <p:cNvSpPr>
              <a:spLocks noEditPoints="1"/>
            </p:cNvSpPr>
            <p:nvPr/>
          </p:nvSpPr>
          <p:spPr bwMode="auto">
            <a:xfrm>
              <a:off x="1233" y="3489"/>
              <a:ext cx="105" cy="105"/>
            </a:xfrm>
            <a:custGeom>
              <a:avLst/>
              <a:gdLst>
                <a:gd name="T0" fmla="*/ 2226 w 2226"/>
                <a:gd name="T1" fmla="*/ 2226 h 2226"/>
                <a:gd name="T2" fmla="*/ 0 w 2226"/>
                <a:gd name="T3" fmla="*/ 2226 h 2226"/>
                <a:gd name="T4" fmla="*/ 0 w 2226"/>
                <a:gd name="T5" fmla="*/ 0 h 2226"/>
                <a:gd name="T6" fmla="*/ 2226 w 2226"/>
                <a:gd name="T7" fmla="*/ 0 h 2226"/>
                <a:gd name="T8" fmla="*/ 2226 w 2226"/>
                <a:gd name="T9" fmla="*/ 2226 h 2226"/>
                <a:gd name="T10" fmla="*/ 742 w 2226"/>
                <a:gd name="T11" fmla="*/ 1484 h 2226"/>
                <a:gd name="T12" fmla="*/ 1484 w 2226"/>
                <a:gd name="T13" fmla="*/ 1484 h 2226"/>
                <a:gd name="T14" fmla="*/ 1484 w 2226"/>
                <a:gd name="T15" fmla="*/ 742 h 2226"/>
                <a:gd name="T16" fmla="*/ 742 w 2226"/>
                <a:gd name="T17" fmla="*/ 742 h 2226"/>
                <a:gd name="T18" fmla="*/ 742 w 2226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6">
                  <a:moveTo>
                    <a:pt x="2226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6"/>
                  </a:lnTo>
                  <a:close/>
                  <a:moveTo>
                    <a:pt x="742" y="1484"/>
                  </a:moveTo>
                  <a:lnTo>
                    <a:pt x="1484" y="1484"/>
                  </a:lnTo>
                  <a:lnTo>
                    <a:pt x="1484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7"/>
            <p:cNvSpPr>
              <a:spLocks noEditPoints="1"/>
            </p:cNvSpPr>
            <p:nvPr/>
          </p:nvSpPr>
          <p:spPr bwMode="auto">
            <a:xfrm>
              <a:off x="1094" y="3629"/>
              <a:ext cx="105" cy="104"/>
            </a:xfrm>
            <a:custGeom>
              <a:avLst/>
              <a:gdLst>
                <a:gd name="T0" fmla="*/ 2227 w 2227"/>
                <a:gd name="T1" fmla="*/ 2227 h 2227"/>
                <a:gd name="T2" fmla="*/ 0 w 2227"/>
                <a:gd name="T3" fmla="*/ 2227 h 2227"/>
                <a:gd name="T4" fmla="*/ 0 w 2227"/>
                <a:gd name="T5" fmla="*/ 0 h 2227"/>
                <a:gd name="T6" fmla="*/ 2227 w 2227"/>
                <a:gd name="T7" fmla="*/ 0 h 2227"/>
                <a:gd name="T8" fmla="*/ 2227 w 2227"/>
                <a:gd name="T9" fmla="*/ 2227 h 2227"/>
                <a:gd name="T10" fmla="*/ 743 w 2227"/>
                <a:gd name="T11" fmla="*/ 1484 h 2227"/>
                <a:gd name="T12" fmla="*/ 1485 w 2227"/>
                <a:gd name="T13" fmla="*/ 1484 h 2227"/>
                <a:gd name="T14" fmla="*/ 1485 w 2227"/>
                <a:gd name="T15" fmla="*/ 743 h 2227"/>
                <a:gd name="T16" fmla="*/ 743 w 2227"/>
                <a:gd name="T17" fmla="*/ 743 h 2227"/>
                <a:gd name="T18" fmla="*/ 743 w 2227"/>
                <a:gd name="T19" fmla="*/ 1484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7">
                  <a:moveTo>
                    <a:pt x="2227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7"/>
                  </a:lnTo>
                  <a:close/>
                  <a:moveTo>
                    <a:pt x="743" y="1484"/>
                  </a:moveTo>
                  <a:lnTo>
                    <a:pt x="1485" y="1484"/>
                  </a:lnTo>
                  <a:lnTo>
                    <a:pt x="1485" y="743"/>
                  </a:lnTo>
                  <a:lnTo>
                    <a:pt x="743" y="743"/>
                  </a:lnTo>
                  <a:lnTo>
                    <a:pt x="743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8"/>
            <p:cNvSpPr>
              <a:spLocks noEditPoints="1"/>
            </p:cNvSpPr>
            <p:nvPr/>
          </p:nvSpPr>
          <p:spPr bwMode="auto">
            <a:xfrm>
              <a:off x="1233" y="3629"/>
              <a:ext cx="105" cy="104"/>
            </a:xfrm>
            <a:custGeom>
              <a:avLst/>
              <a:gdLst>
                <a:gd name="T0" fmla="*/ 2226 w 2226"/>
                <a:gd name="T1" fmla="*/ 2227 h 2227"/>
                <a:gd name="T2" fmla="*/ 0 w 2226"/>
                <a:gd name="T3" fmla="*/ 2227 h 2227"/>
                <a:gd name="T4" fmla="*/ 0 w 2226"/>
                <a:gd name="T5" fmla="*/ 0 h 2227"/>
                <a:gd name="T6" fmla="*/ 2226 w 2226"/>
                <a:gd name="T7" fmla="*/ 0 h 2227"/>
                <a:gd name="T8" fmla="*/ 2226 w 2226"/>
                <a:gd name="T9" fmla="*/ 2227 h 2227"/>
                <a:gd name="T10" fmla="*/ 742 w 2226"/>
                <a:gd name="T11" fmla="*/ 1484 h 2227"/>
                <a:gd name="T12" fmla="*/ 1484 w 2226"/>
                <a:gd name="T13" fmla="*/ 1484 h 2227"/>
                <a:gd name="T14" fmla="*/ 1484 w 2226"/>
                <a:gd name="T15" fmla="*/ 743 h 2227"/>
                <a:gd name="T16" fmla="*/ 742 w 2226"/>
                <a:gd name="T17" fmla="*/ 743 h 2227"/>
                <a:gd name="T18" fmla="*/ 742 w 2226"/>
                <a:gd name="T19" fmla="*/ 1484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7">
                  <a:moveTo>
                    <a:pt x="2226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7"/>
                  </a:lnTo>
                  <a:close/>
                  <a:moveTo>
                    <a:pt x="742" y="1484"/>
                  </a:moveTo>
                  <a:lnTo>
                    <a:pt x="1484" y="1484"/>
                  </a:lnTo>
                  <a:lnTo>
                    <a:pt x="1484" y="743"/>
                  </a:lnTo>
                  <a:lnTo>
                    <a:pt x="742" y="743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9"/>
            <p:cNvSpPr>
              <a:spLocks noEditPoints="1"/>
            </p:cNvSpPr>
            <p:nvPr/>
          </p:nvSpPr>
          <p:spPr bwMode="auto">
            <a:xfrm>
              <a:off x="1094" y="3768"/>
              <a:ext cx="105" cy="104"/>
            </a:xfrm>
            <a:custGeom>
              <a:avLst/>
              <a:gdLst>
                <a:gd name="T0" fmla="*/ 2227 w 2227"/>
                <a:gd name="T1" fmla="*/ 2226 h 2226"/>
                <a:gd name="T2" fmla="*/ 0 w 2227"/>
                <a:gd name="T3" fmla="*/ 2226 h 2226"/>
                <a:gd name="T4" fmla="*/ 0 w 2227"/>
                <a:gd name="T5" fmla="*/ 0 h 2226"/>
                <a:gd name="T6" fmla="*/ 2227 w 2227"/>
                <a:gd name="T7" fmla="*/ 0 h 2226"/>
                <a:gd name="T8" fmla="*/ 2227 w 2227"/>
                <a:gd name="T9" fmla="*/ 2226 h 2226"/>
                <a:gd name="T10" fmla="*/ 743 w 2227"/>
                <a:gd name="T11" fmla="*/ 1484 h 2226"/>
                <a:gd name="T12" fmla="*/ 1485 w 2227"/>
                <a:gd name="T13" fmla="*/ 1484 h 2226"/>
                <a:gd name="T14" fmla="*/ 1485 w 2227"/>
                <a:gd name="T15" fmla="*/ 742 h 2226"/>
                <a:gd name="T16" fmla="*/ 743 w 2227"/>
                <a:gd name="T17" fmla="*/ 742 h 2226"/>
                <a:gd name="T18" fmla="*/ 743 w 2227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6">
                  <a:moveTo>
                    <a:pt x="2227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6"/>
                  </a:lnTo>
                  <a:close/>
                  <a:moveTo>
                    <a:pt x="743" y="1484"/>
                  </a:moveTo>
                  <a:lnTo>
                    <a:pt x="1485" y="1484"/>
                  </a:lnTo>
                  <a:lnTo>
                    <a:pt x="1485" y="742"/>
                  </a:lnTo>
                  <a:lnTo>
                    <a:pt x="743" y="742"/>
                  </a:lnTo>
                  <a:lnTo>
                    <a:pt x="743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0"/>
            <p:cNvSpPr>
              <a:spLocks noEditPoints="1"/>
            </p:cNvSpPr>
            <p:nvPr/>
          </p:nvSpPr>
          <p:spPr bwMode="auto">
            <a:xfrm>
              <a:off x="1233" y="3768"/>
              <a:ext cx="105" cy="104"/>
            </a:xfrm>
            <a:custGeom>
              <a:avLst/>
              <a:gdLst>
                <a:gd name="T0" fmla="*/ 2226 w 2226"/>
                <a:gd name="T1" fmla="*/ 2226 h 2226"/>
                <a:gd name="T2" fmla="*/ 0 w 2226"/>
                <a:gd name="T3" fmla="*/ 2226 h 2226"/>
                <a:gd name="T4" fmla="*/ 0 w 2226"/>
                <a:gd name="T5" fmla="*/ 0 h 2226"/>
                <a:gd name="T6" fmla="*/ 2226 w 2226"/>
                <a:gd name="T7" fmla="*/ 0 h 2226"/>
                <a:gd name="T8" fmla="*/ 2226 w 2226"/>
                <a:gd name="T9" fmla="*/ 2226 h 2226"/>
                <a:gd name="T10" fmla="*/ 742 w 2226"/>
                <a:gd name="T11" fmla="*/ 1484 h 2226"/>
                <a:gd name="T12" fmla="*/ 1484 w 2226"/>
                <a:gd name="T13" fmla="*/ 1484 h 2226"/>
                <a:gd name="T14" fmla="*/ 1484 w 2226"/>
                <a:gd name="T15" fmla="*/ 742 h 2226"/>
                <a:gd name="T16" fmla="*/ 742 w 2226"/>
                <a:gd name="T17" fmla="*/ 742 h 2226"/>
                <a:gd name="T18" fmla="*/ 742 w 2226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6">
                  <a:moveTo>
                    <a:pt x="2226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6"/>
                  </a:lnTo>
                  <a:close/>
                  <a:moveTo>
                    <a:pt x="742" y="1484"/>
                  </a:moveTo>
                  <a:lnTo>
                    <a:pt x="1484" y="1484"/>
                  </a:lnTo>
                  <a:lnTo>
                    <a:pt x="1484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1"/>
            <p:cNvSpPr>
              <a:spLocks noEditPoints="1"/>
            </p:cNvSpPr>
            <p:nvPr/>
          </p:nvSpPr>
          <p:spPr bwMode="auto">
            <a:xfrm>
              <a:off x="1094" y="3907"/>
              <a:ext cx="105" cy="105"/>
            </a:xfrm>
            <a:custGeom>
              <a:avLst/>
              <a:gdLst>
                <a:gd name="T0" fmla="*/ 2227 w 2227"/>
                <a:gd name="T1" fmla="*/ 2227 h 2227"/>
                <a:gd name="T2" fmla="*/ 0 w 2227"/>
                <a:gd name="T3" fmla="*/ 2227 h 2227"/>
                <a:gd name="T4" fmla="*/ 0 w 2227"/>
                <a:gd name="T5" fmla="*/ 0 h 2227"/>
                <a:gd name="T6" fmla="*/ 2227 w 2227"/>
                <a:gd name="T7" fmla="*/ 0 h 2227"/>
                <a:gd name="T8" fmla="*/ 2227 w 2227"/>
                <a:gd name="T9" fmla="*/ 2227 h 2227"/>
                <a:gd name="T10" fmla="*/ 743 w 2227"/>
                <a:gd name="T11" fmla="*/ 1485 h 2227"/>
                <a:gd name="T12" fmla="*/ 1485 w 2227"/>
                <a:gd name="T13" fmla="*/ 1485 h 2227"/>
                <a:gd name="T14" fmla="*/ 1485 w 2227"/>
                <a:gd name="T15" fmla="*/ 743 h 2227"/>
                <a:gd name="T16" fmla="*/ 743 w 2227"/>
                <a:gd name="T17" fmla="*/ 743 h 2227"/>
                <a:gd name="T18" fmla="*/ 743 w 2227"/>
                <a:gd name="T19" fmla="*/ 1485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7">
                  <a:moveTo>
                    <a:pt x="2227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7"/>
                  </a:lnTo>
                  <a:close/>
                  <a:moveTo>
                    <a:pt x="743" y="1485"/>
                  </a:moveTo>
                  <a:lnTo>
                    <a:pt x="1485" y="1485"/>
                  </a:lnTo>
                  <a:lnTo>
                    <a:pt x="1485" y="743"/>
                  </a:lnTo>
                  <a:lnTo>
                    <a:pt x="743" y="743"/>
                  </a:lnTo>
                  <a:lnTo>
                    <a:pt x="743" y="14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2"/>
            <p:cNvSpPr>
              <a:spLocks noEditPoints="1"/>
            </p:cNvSpPr>
            <p:nvPr/>
          </p:nvSpPr>
          <p:spPr bwMode="auto">
            <a:xfrm>
              <a:off x="1233" y="3907"/>
              <a:ext cx="105" cy="105"/>
            </a:xfrm>
            <a:custGeom>
              <a:avLst/>
              <a:gdLst>
                <a:gd name="T0" fmla="*/ 2226 w 2226"/>
                <a:gd name="T1" fmla="*/ 2227 h 2227"/>
                <a:gd name="T2" fmla="*/ 0 w 2226"/>
                <a:gd name="T3" fmla="*/ 2227 h 2227"/>
                <a:gd name="T4" fmla="*/ 0 w 2226"/>
                <a:gd name="T5" fmla="*/ 0 h 2227"/>
                <a:gd name="T6" fmla="*/ 2226 w 2226"/>
                <a:gd name="T7" fmla="*/ 0 h 2227"/>
                <a:gd name="T8" fmla="*/ 2226 w 2226"/>
                <a:gd name="T9" fmla="*/ 2227 h 2227"/>
                <a:gd name="T10" fmla="*/ 742 w 2226"/>
                <a:gd name="T11" fmla="*/ 1485 h 2227"/>
                <a:gd name="T12" fmla="*/ 1484 w 2226"/>
                <a:gd name="T13" fmla="*/ 1485 h 2227"/>
                <a:gd name="T14" fmla="*/ 1484 w 2226"/>
                <a:gd name="T15" fmla="*/ 743 h 2227"/>
                <a:gd name="T16" fmla="*/ 742 w 2226"/>
                <a:gd name="T17" fmla="*/ 743 h 2227"/>
                <a:gd name="T18" fmla="*/ 742 w 2226"/>
                <a:gd name="T19" fmla="*/ 1485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7">
                  <a:moveTo>
                    <a:pt x="2226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7"/>
                  </a:lnTo>
                  <a:close/>
                  <a:moveTo>
                    <a:pt x="742" y="1485"/>
                  </a:moveTo>
                  <a:lnTo>
                    <a:pt x="1484" y="1485"/>
                  </a:lnTo>
                  <a:lnTo>
                    <a:pt x="1484" y="743"/>
                  </a:lnTo>
                  <a:lnTo>
                    <a:pt x="742" y="743"/>
                  </a:lnTo>
                  <a:lnTo>
                    <a:pt x="742" y="14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3"/>
            <p:cNvSpPr>
              <a:spLocks noEditPoints="1"/>
            </p:cNvSpPr>
            <p:nvPr/>
          </p:nvSpPr>
          <p:spPr bwMode="auto">
            <a:xfrm>
              <a:off x="1442" y="3489"/>
              <a:ext cx="105" cy="105"/>
            </a:xfrm>
            <a:custGeom>
              <a:avLst/>
              <a:gdLst>
                <a:gd name="T0" fmla="*/ 2226 w 2226"/>
                <a:gd name="T1" fmla="*/ 2226 h 2226"/>
                <a:gd name="T2" fmla="*/ 0 w 2226"/>
                <a:gd name="T3" fmla="*/ 2226 h 2226"/>
                <a:gd name="T4" fmla="*/ 0 w 2226"/>
                <a:gd name="T5" fmla="*/ 0 h 2226"/>
                <a:gd name="T6" fmla="*/ 2226 w 2226"/>
                <a:gd name="T7" fmla="*/ 0 h 2226"/>
                <a:gd name="T8" fmla="*/ 2226 w 2226"/>
                <a:gd name="T9" fmla="*/ 2226 h 2226"/>
                <a:gd name="T10" fmla="*/ 742 w 2226"/>
                <a:gd name="T11" fmla="*/ 1484 h 2226"/>
                <a:gd name="T12" fmla="*/ 1484 w 2226"/>
                <a:gd name="T13" fmla="*/ 1484 h 2226"/>
                <a:gd name="T14" fmla="*/ 1484 w 2226"/>
                <a:gd name="T15" fmla="*/ 742 h 2226"/>
                <a:gd name="T16" fmla="*/ 742 w 2226"/>
                <a:gd name="T17" fmla="*/ 742 h 2226"/>
                <a:gd name="T18" fmla="*/ 742 w 2226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6">
                  <a:moveTo>
                    <a:pt x="2226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6"/>
                  </a:lnTo>
                  <a:close/>
                  <a:moveTo>
                    <a:pt x="742" y="1484"/>
                  </a:moveTo>
                  <a:lnTo>
                    <a:pt x="1484" y="1484"/>
                  </a:lnTo>
                  <a:lnTo>
                    <a:pt x="1484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4"/>
            <p:cNvSpPr>
              <a:spLocks noEditPoints="1"/>
            </p:cNvSpPr>
            <p:nvPr/>
          </p:nvSpPr>
          <p:spPr bwMode="auto">
            <a:xfrm>
              <a:off x="1564" y="3489"/>
              <a:ext cx="104" cy="105"/>
            </a:xfrm>
            <a:custGeom>
              <a:avLst/>
              <a:gdLst>
                <a:gd name="T0" fmla="*/ 2227 w 2227"/>
                <a:gd name="T1" fmla="*/ 2226 h 2226"/>
                <a:gd name="T2" fmla="*/ 0 w 2227"/>
                <a:gd name="T3" fmla="*/ 2226 h 2226"/>
                <a:gd name="T4" fmla="*/ 0 w 2227"/>
                <a:gd name="T5" fmla="*/ 0 h 2226"/>
                <a:gd name="T6" fmla="*/ 2227 w 2227"/>
                <a:gd name="T7" fmla="*/ 0 h 2226"/>
                <a:gd name="T8" fmla="*/ 2227 w 2227"/>
                <a:gd name="T9" fmla="*/ 2226 h 2226"/>
                <a:gd name="T10" fmla="*/ 742 w 2227"/>
                <a:gd name="T11" fmla="*/ 1484 h 2226"/>
                <a:gd name="T12" fmla="*/ 1485 w 2227"/>
                <a:gd name="T13" fmla="*/ 1484 h 2226"/>
                <a:gd name="T14" fmla="*/ 1485 w 2227"/>
                <a:gd name="T15" fmla="*/ 742 h 2226"/>
                <a:gd name="T16" fmla="*/ 742 w 2227"/>
                <a:gd name="T17" fmla="*/ 742 h 2226"/>
                <a:gd name="T18" fmla="*/ 742 w 2227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6">
                  <a:moveTo>
                    <a:pt x="2227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6"/>
                  </a:lnTo>
                  <a:close/>
                  <a:moveTo>
                    <a:pt x="742" y="1484"/>
                  </a:moveTo>
                  <a:lnTo>
                    <a:pt x="1485" y="1484"/>
                  </a:lnTo>
                  <a:lnTo>
                    <a:pt x="1485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5"/>
            <p:cNvSpPr>
              <a:spLocks noEditPoints="1"/>
            </p:cNvSpPr>
            <p:nvPr/>
          </p:nvSpPr>
          <p:spPr bwMode="auto">
            <a:xfrm>
              <a:off x="1442" y="3629"/>
              <a:ext cx="105" cy="104"/>
            </a:xfrm>
            <a:custGeom>
              <a:avLst/>
              <a:gdLst>
                <a:gd name="T0" fmla="*/ 2226 w 2226"/>
                <a:gd name="T1" fmla="*/ 2227 h 2227"/>
                <a:gd name="T2" fmla="*/ 0 w 2226"/>
                <a:gd name="T3" fmla="*/ 2227 h 2227"/>
                <a:gd name="T4" fmla="*/ 0 w 2226"/>
                <a:gd name="T5" fmla="*/ 0 h 2227"/>
                <a:gd name="T6" fmla="*/ 2226 w 2226"/>
                <a:gd name="T7" fmla="*/ 0 h 2227"/>
                <a:gd name="T8" fmla="*/ 2226 w 2226"/>
                <a:gd name="T9" fmla="*/ 2227 h 2227"/>
                <a:gd name="T10" fmla="*/ 742 w 2226"/>
                <a:gd name="T11" fmla="*/ 1484 h 2227"/>
                <a:gd name="T12" fmla="*/ 1484 w 2226"/>
                <a:gd name="T13" fmla="*/ 1484 h 2227"/>
                <a:gd name="T14" fmla="*/ 1484 w 2226"/>
                <a:gd name="T15" fmla="*/ 743 h 2227"/>
                <a:gd name="T16" fmla="*/ 742 w 2226"/>
                <a:gd name="T17" fmla="*/ 743 h 2227"/>
                <a:gd name="T18" fmla="*/ 742 w 2226"/>
                <a:gd name="T19" fmla="*/ 1484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7">
                  <a:moveTo>
                    <a:pt x="2226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7"/>
                  </a:lnTo>
                  <a:close/>
                  <a:moveTo>
                    <a:pt x="742" y="1484"/>
                  </a:moveTo>
                  <a:lnTo>
                    <a:pt x="1484" y="1484"/>
                  </a:lnTo>
                  <a:lnTo>
                    <a:pt x="1484" y="743"/>
                  </a:lnTo>
                  <a:lnTo>
                    <a:pt x="742" y="743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6"/>
            <p:cNvSpPr>
              <a:spLocks noEditPoints="1"/>
            </p:cNvSpPr>
            <p:nvPr/>
          </p:nvSpPr>
          <p:spPr bwMode="auto">
            <a:xfrm>
              <a:off x="1564" y="3629"/>
              <a:ext cx="104" cy="104"/>
            </a:xfrm>
            <a:custGeom>
              <a:avLst/>
              <a:gdLst>
                <a:gd name="T0" fmla="*/ 2227 w 2227"/>
                <a:gd name="T1" fmla="*/ 2227 h 2227"/>
                <a:gd name="T2" fmla="*/ 0 w 2227"/>
                <a:gd name="T3" fmla="*/ 2227 h 2227"/>
                <a:gd name="T4" fmla="*/ 0 w 2227"/>
                <a:gd name="T5" fmla="*/ 0 h 2227"/>
                <a:gd name="T6" fmla="*/ 2227 w 2227"/>
                <a:gd name="T7" fmla="*/ 0 h 2227"/>
                <a:gd name="T8" fmla="*/ 2227 w 2227"/>
                <a:gd name="T9" fmla="*/ 2227 h 2227"/>
                <a:gd name="T10" fmla="*/ 742 w 2227"/>
                <a:gd name="T11" fmla="*/ 1484 h 2227"/>
                <a:gd name="T12" fmla="*/ 1485 w 2227"/>
                <a:gd name="T13" fmla="*/ 1484 h 2227"/>
                <a:gd name="T14" fmla="*/ 1485 w 2227"/>
                <a:gd name="T15" fmla="*/ 743 h 2227"/>
                <a:gd name="T16" fmla="*/ 742 w 2227"/>
                <a:gd name="T17" fmla="*/ 743 h 2227"/>
                <a:gd name="T18" fmla="*/ 742 w 2227"/>
                <a:gd name="T19" fmla="*/ 1484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7">
                  <a:moveTo>
                    <a:pt x="2227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7"/>
                  </a:lnTo>
                  <a:close/>
                  <a:moveTo>
                    <a:pt x="742" y="1484"/>
                  </a:moveTo>
                  <a:lnTo>
                    <a:pt x="1485" y="1484"/>
                  </a:lnTo>
                  <a:lnTo>
                    <a:pt x="1485" y="743"/>
                  </a:lnTo>
                  <a:lnTo>
                    <a:pt x="742" y="743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37"/>
            <p:cNvSpPr>
              <a:spLocks noEditPoints="1"/>
            </p:cNvSpPr>
            <p:nvPr/>
          </p:nvSpPr>
          <p:spPr bwMode="auto">
            <a:xfrm>
              <a:off x="1442" y="3768"/>
              <a:ext cx="105" cy="104"/>
            </a:xfrm>
            <a:custGeom>
              <a:avLst/>
              <a:gdLst>
                <a:gd name="T0" fmla="*/ 2226 w 2226"/>
                <a:gd name="T1" fmla="*/ 2226 h 2226"/>
                <a:gd name="T2" fmla="*/ 0 w 2226"/>
                <a:gd name="T3" fmla="*/ 2226 h 2226"/>
                <a:gd name="T4" fmla="*/ 0 w 2226"/>
                <a:gd name="T5" fmla="*/ 0 h 2226"/>
                <a:gd name="T6" fmla="*/ 2226 w 2226"/>
                <a:gd name="T7" fmla="*/ 0 h 2226"/>
                <a:gd name="T8" fmla="*/ 2226 w 2226"/>
                <a:gd name="T9" fmla="*/ 2226 h 2226"/>
                <a:gd name="T10" fmla="*/ 742 w 2226"/>
                <a:gd name="T11" fmla="*/ 1484 h 2226"/>
                <a:gd name="T12" fmla="*/ 1484 w 2226"/>
                <a:gd name="T13" fmla="*/ 1484 h 2226"/>
                <a:gd name="T14" fmla="*/ 1484 w 2226"/>
                <a:gd name="T15" fmla="*/ 742 h 2226"/>
                <a:gd name="T16" fmla="*/ 742 w 2226"/>
                <a:gd name="T17" fmla="*/ 742 h 2226"/>
                <a:gd name="T18" fmla="*/ 742 w 2226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6">
                  <a:moveTo>
                    <a:pt x="2226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6"/>
                  </a:lnTo>
                  <a:close/>
                  <a:moveTo>
                    <a:pt x="742" y="1484"/>
                  </a:moveTo>
                  <a:lnTo>
                    <a:pt x="1484" y="1484"/>
                  </a:lnTo>
                  <a:lnTo>
                    <a:pt x="1484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38"/>
            <p:cNvSpPr>
              <a:spLocks noEditPoints="1"/>
            </p:cNvSpPr>
            <p:nvPr/>
          </p:nvSpPr>
          <p:spPr bwMode="auto">
            <a:xfrm>
              <a:off x="1564" y="3768"/>
              <a:ext cx="104" cy="104"/>
            </a:xfrm>
            <a:custGeom>
              <a:avLst/>
              <a:gdLst>
                <a:gd name="T0" fmla="*/ 2227 w 2227"/>
                <a:gd name="T1" fmla="*/ 2226 h 2226"/>
                <a:gd name="T2" fmla="*/ 0 w 2227"/>
                <a:gd name="T3" fmla="*/ 2226 h 2226"/>
                <a:gd name="T4" fmla="*/ 0 w 2227"/>
                <a:gd name="T5" fmla="*/ 0 h 2226"/>
                <a:gd name="T6" fmla="*/ 2227 w 2227"/>
                <a:gd name="T7" fmla="*/ 0 h 2226"/>
                <a:gd name="T8" fmla="*/ 2227 w 2227"/>
                <a:gd name="T9" fmla="*/ 2226 h 2226"/>
                <a:gd name="T10" fmla="*/ 742 w 2227"/>
                <a:gd name="T11" fmla="*/ 1484 h 2226"/>
                <a:gd name="T12" fmla="*/ 1485 w 2227"/>
                <a:gd name="T13" fmla="*/ 1484 h 2226"/>
                <a:gd name="T14" fmla="*/ 1485 w 2227"/>
                <a:gd name="T15" fmla="*/ 742 h 2226"/>
                <a:gd name="T16" fmla="*/ 742 w 2227"/>
                <a:gd name="T17" fmla="*/ 742 h 2226"/>
                <a:gd name="T18" fmla="*/ 742 w 2227"/>
                <a:gd name="T19" fmla="*/ 1484 h 2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6">
                  <a:moveTo>
                    <a:pt x="2227" y="2226"/>
                  </a:moveTo>
                  <a:lnTo>
                    <a:pt x="0" y="2226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6"/>
                  </a:lnTo>
                  <a:close/>
                  <a:moveTo>
                    <a:pt x="742" y="1484"/>
                  </a:moveTo>
                  <a:lnTo>
                    <a:pt x="1485" y="1484"/>
                  </a:lnTo>
                  <a:lnTo>
                    <a:pt x="1485" y="742"/>
                  </a:lnTo>
                  <a:lnTo>
                    <a:pt x="742" y="742"/>
                  </a:lnTo>
                  <a:lnTo>
                    <a:pt x="742" y="14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39"/>
            <p:cNvSpPr>
              <a:spLocks noEditPoints="1"/>
            </p:cNvSpPr>
            <p:nvPr/>
          </p:nvSpPr>
          <p:spPr bwMode="auto">
            <a:xfrm>
              <a:off x="1442" y="3907"/>
              <a:ext cx="105" cy="105"/>
            </a:xfrm>
            <a:custGeom>
              <a:avLst/>
              <a:gdLst>
                <a:gd name="T0" fmla="*/ 2226 w 2226"/>
                <a:gd name="T1" fmla="*/ 2227 h 2227"/>
                <a:gd name="T2" fmla="*/ 0 w 2226"/>
                <a:gd name="T3" fmla="*/ 2227 h 2227"/>
                <a:gd name="T4" fmla="*/ 0 w 2226"/>
                <a:gd name="T5" fmla="*/ 0 h 2227"/>
                <a:gd name="T6" fmla="*/ 2226 w 2226"/>
                <a:gd name="T7" fmla="*/ 0 h 2227"/>
                <a:gd name="T8" fmla="*/ 2226 w 2226"/>
                <a:gd name="T9" fmla="*/ 2227 h 2227"/>
                <a:gd name="T10" fmla="*/ 742 w 2226"/>
                <a:gd name="T11" fmla="*/ 1485 h 2227"/>
                <a:gd name="T12" fmla="*/ 1484 w 2226"/>
                <a:gd name="T13" fmla="*/ 1485 h 2227"/>
                <a:gd name="T14" fmla="*/ 1484 w 2226"/>
                <a:gd name="T15" fmla="*/ 743 h 2227"/>
                <a:gd name="T16" fmla="*/ 742 w 2226"/>
                <a:gd name="T17" fmla="*/ 743 h 2227"/>
                <a:gd name="T18" fmla="*/ 742 w 2226"/>
                <a:gd name="T19" fmla="*/ 1485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6" h="2227">
                  <a:moveTo>
                    <a:pt x="2226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6" y="0"/>
                  </a:lnTo>
                  <a:lnTo>
                    <a:pt x="2226" y="2227"/>
                  </a:lnTo>
                  <a:close/>
                  <a:moveTo>
                    <a:pt x="742" y="1485"/>
                  </a:moveTo>
                  <a:lnTo>
                    <a:pt x="1484" y="1485"/>
                  </a:lnTo>
                  <a:lnTo>
                    <a:pt x="1484" y="743"/>
                  </a:lnTo>
                  <a:lnTo>
                    <a:pt x="742" y="743"/>
                  </a:lnTo>
                  <a:lnTo>
                    <a:pt x="742" y="14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0"/>
            <p:cNvSpPr>
              <a:spLocks noEditPoints="1"/>
            </p:cNvSpPr>
            <p:nvPr/>
          </p:nvSpPr>
          <p:spPr bwMode="auto">
            <a:xfrm>
              <a:off x="1564" y="3907"/>
              <a:ext cx="104" cy="105"/>
            </a:xfrm>
            <a:custGeom>
              <a:avLst/>
              <a:gdLst>
                <a:gd name="T0" fmla="*/ 2227 w 2227"/>
                <a:gd name="T1" fmla="*/ 2227 h 2227"/>
                <a:gd name="T2" fmla="*/ 0 w 2227"/>
                <a:gd name="T3" fmla="*/ 2227 h 2227"/>
                <a:gd name="T4" fmla="*/ 0 w 2227"/>
                <a:gd name="T5" fmla="*/ 0 h 2227"/>
                <a:gd name="T6" fmla="*/ 2227 w 2227"/>
                <a:gd name="T7" fmla="*/ 0 h 2227"/>
                <a:gd name="T8" fmla="*/ 2227 w 2227"/>
                <a:gd name="T9" fmla="*/ 2227 h 2227"/>
                <a:gd name="T10" fmla="*/ 742 w 2227"/>
                <a:gd name="T11" fmla="*/ 1485 h 2227"/>
                <a:gd name="T12" fmla="*/ 1485 w 2227"/>
                <a:gd name="T13" fmla="*/ 1485 h 2227"/>
                <a:gd name="T14" fmla="*/ 1485 w 2227"/>
                <a:gd name="T15" fmla="*/ 743 h 2227"/>
                <a:gd name="T16" fmla="*/ 742 w 2227"/>
                <a:gd name="T17" fmla="*/ 743 h 2227"/>
                <a:gd name="T18" fmla="*/ 742 w 2227"/>
                <a:gd name="T19" fmla="*/ 1485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7" h="2227">
                  <a:moveTo>
                    <a:pt x="2227" y="2227"/>
                  </a:moveTo>
                  <a:lnTo>
                    <a:pt x="0" y="2227"/>
                  </a:lnTo>
                  <a:lnTo>
                    <a:pt x="0" y="0"/>
                  </a:lnTo>
                  <a:lnTo>
                    <a:pt x="2227" y="0"/>
                  </a:lnTo>
                  <a:lnTo>
                    <a:pt x="2227" y="2227"/>
                  </a:lnTo>
                  <a:close/>
                  <a:moveTo>
                    <a:pt x="742" y="1485"/>
                  </a:moveTo>
                  <a:lnTo>
                    <a:pt x="1485" y="1485"/>
                  </a:lnTo>
                  <a:lnTo>
                    <a:pt x="1485" y="743"/>
                  </a:lnTo>
                  <a:lnTo>
                    <a:pt x="742" y="743"/>
                  </a:lnTo>
                  <a:lnTo>
                    <a:pt x="742" y="14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939096" y="4768279"/>
            <a:ext cx="1540963" cy="1540963"/>
            <a:chOff x="1215545" y="4590855"/>
            <a:chExt cx="1540963" cy="1540963"/>
          </a:xfrm>
        </p:grpSpPr>
        <p:sp>
          <p:nvSpPr>
            <p:cNvPr id="55" name="Oval 54"/>
            <p:cNvSpPr/>
            <p:nvPr/>
          </p:nvSpPr>
          <p:spPr>
            <a:xfrm>
              <a:off x="1215545" y="4590855"/>
              <a:ext cx="1540963" cy="1540963"/>
            </a:xfrm>
            <a:prstGeom prst="ellipse">
              <a:avLst/>
            </a:prstGeom>
            <a:gradFill>
              <a:gsLst>
                <a:gs pos="0">
                  <a:srgbClr val="0CA5AA"/>
                </a:gs>
                <a:gs pos="100000">
                  <a:srgbClr val="01486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143"/>
            <p:cNvGrpSpPr>
              <a:grpSpLocks noChangeAspect="1"/>
            </p:cNvGrpSpPr>
            <p:nvPr/>
          </p:nvGrpSpPr>
          <p:grpSpPr bwMode="auto">
            <a:xfrm>
              <a:off x="1537996" y="4708271"/>
              <a:ext cx="896994" cy="1012399"/>
              <a:chOff x="2098" y="173"/>
              <a:chExt cx="3484" cy="3974"/>
            </a:xfrm>
            <a:solidFill>
              <a:srgbClr val="0A4568"/>
            </a:solidFill>
          </p:grpSpPr>
          <p:sp>
            <p:nvSpPr>
              <p:cNvPr id="37" name="Freeform 144"/>
              <p:cNvSpPr>
                <a:spLocks noEditPoints="1"/>
              </p:cNvSpPr>
              <p:nvPr/>
            </p:nvSpPr>
            <p:spPr bwMode="auto">
              <a:xfrm>
                <a:off x="2098" y="2481"/>
                <a:ext cx="3484" cy="1666"/>
              </a:xfrm>
              <a:custGeom>
                <a:avLst/>
                <a:gdLst>
                  <a:gd name="T0" fmla="*/ 12721 w 15342"/>
                  <a:gd name="T1" fmla="*/ 6773 h 7338"/>
                  <a:gd name="T2" fmla="*/ 12469 w 15342"/>
                  <a:gd name="T3" fmla="*/ 4500 h 7338"/>
                  <a:gd name="T4" fmla="*/ 12469 w 15342"/>
                  <a:gd name="T5" fmla="*/ 1709 h 7338"/>
                  <a:gd name="T6" fmla="*/ 14163 w 15342"/>
                  <a:gd name="T7" fmla="*/ 3698 h 7338"/>
                  <a:gd name="T8" fmla="*/ 14676 w 15342"/>
                  <a:gd name="T9" fmla="*/ 6773 h 7338"/>
                  <a:gd name="T10" fmla="*/ 12721 w 15342"/>
                  <a:gd name="T11" fmla="*/ 6773 h 7338"/>
                  <a:gd name="T12" fmla="*/ 3189 w 15342"/>
                  <a:gd name="T13" fmla="*/ 6773 h 7338"/>
                  <a:gd name="T14" fmla="*/ 3377 w 15342"/>
                  <a:gd name="T15" fmla="*/ 5080 h 7338"/>
                  <a:gd name="T16" fmla="*/ 11967 w 15342"/>
                  <a:gd name="T17" fmla="*/ 5080 h 7338"/>
                  <a:gd name="T18" fmla="*/ 12154 w 15342"/>
                  <a:gd name="T19" fmla="*/ 6773 h 7338"/>
                  <a:gd name="T20" fmla="*/ 7671 w 15342"/>
                  <a:gd name="T21" fmla="*/ 6773 h 7338"/>
                  <a:gd name="T22" fmla="*/ 3189 w 15342"/>
                  <a:gd name="T23" fmla="*/ 6773 h 7338"/>
                  <a:gd name="T24" fmla="*/ 1179 w 15342"/>
                  <a:gd name="T25" fmla="*/ 3698 h 7338"/>
                  <a:gd name="T26" fmla="*/ 2873 w 15342"/>
                  <a:gd name="T27" fmla="*/ 1709 h 7338"/>
                  <a:gd name="T28" fmla="*/ 2873 w 15342"/>
                  <a:gd name="T29" fmla="*/ 4500 h 7338"/>
                  <a:gd name="T30" fmla="*/ 2621 w 15342"/>
                  <a:gd name="T31" fmla="*/ 6773 h 7338"/>
                  <a:gd name="T32" fmla="*/ 667 w 15342"/>
                  <a:gd name="T33" fmla="*/ 6773 h 7338"/>
                  <a:gd name="T34" fmla="*/ 1179 w 15342"/>
                  <a:gd name="T35" fmla="*/ 3698 h 7338"/>
                  <a:gd name="T36" fmla="*/ 3438 w 15342"/>
                  <a:gd name="T37" fmla="*/ 1521 h 7338"/>
                  <a:gd name="T38" fmla="*/ 4284 w 15342"/>
                  <a:gd name="T39" fmla="*/ 1238 h 7338"/>
                  <a:gd name="T40" fmla="*/ 4284 w 15342"/>
                  <a:gd name="T41" fmla="*/ 4516 h 7338"/>
                  <a:gd name="T42" fmla="*/ 3436 w 15342"/>
                  <a:gd name="T43" fmla="*/ 4516 h 7338"/>
                  <a:gd name="T44" fmla="*/ 3438 w 15342"/>
                  <a:gd name="T45" fmla="*/ 1521 h 7338"/>
                  <a:gd name="T46" fmla="*/ 5213 w 15342"/>
                  <a:gd name="T47" fmla="*/ 929 h 7338"/>
                  <a:gd name="T48" fmla="*/ 5839 w 15342"/>
                  <a:gd name="T49" fmla="*/ 3430 h 7338"/>
                  <a:gd name="T50" fmla="*/ 7521 w 15342"/>
                  <a:gd name="T51" fmla="*/ 1411 h 7338"/>
                  <a:gd name="T52" fmla="*/ 7821 w 15342"/>
                  <a:gd name="T53" fmla="*/ 1411 h 7338"/>
                  <a:gd name="T54" fmla="*/ 9503 w 15342"/>
                  <a:gd name="T55" fmla="*/ 3430 h 7338"/>
                  <a:gd name="T56" fmla="*/ 10129 w 15342"/>
                  <a:gd name="T57" fmla="*/ 929 h 7338"/>
                  <a:gd name="T58" fmla="*/ 10493 w 15342"/>
                  <a:gd name="T59" fmla="*/ 1050 h 7338"/>
                  <a:gd name="T60" fmla="*/ 10493 w 15342"/>
                  <a:gd name="T61" fmla="*/ 4516 h 7338"/>
                  <a:gd name="T62" fmla="*/ 4849 w 15342"/>
                  <a:gd name="T63" fmla="*/ 4516 h 7338"/>
                  <a:gd name="T64" fmla="*/ 4849 w 15342"/>
                  <a:gd name="T65" fmla="*/ 1050 h 7338"/>
                  <a:gd name="T66" fmla="*/ 5213 w 15342"/>
                  <a:gd name="T67" fmla="*/ 929 h 7338"/>
                  <a:gd name="T68" fmla="*/ 11904 w 15342"/>
                  <a:gd name="T69" fmla="*/ 4516 h 7338"/>
                  <a:gd name="T70" fmla="*/ 11058 w 15342"/>
                  <a:gd name="T71" fmla="*/ 4516 h 7338"/>
                  <a:gd name="T72" fmla="*/ 11058 w 15342"/>
                  <a:gd name="T73" fmla="*/ 1238 h 7338"/>
                  <a:gd name="T74" fmla="*/ 11904 w 15342"/>
                  <a:gd name="T75" fmla="*/ 1521 h 7338"/>
                  <a:gd name="T76" fmla="*/ 11904 w 15342"/>
                  <a:gd name="T77" fmla="*/ 4516 h 7338"/>
                  <a:gd name="T78" fmla="*/ 14720 w 15342"/>
                  <a:gd name="T79" fmla="*/ 3605 h 7338"/>
                  <a:gd name="T80" fmla="*/ 12640 w 15342"/>
                  <a:gd name="T81" fmla="*/ 1170 h 7338"/>
                  <a:gd name="T82" fmla="*/ 10211 w 15342"/>
                  <a:gd name="T83" fmla="*/ 361 h 7338"/>
                  <a:gd name="T84" fmla="*/ 10211 w 15342"/>
                  <a:gd name="T85" fmla="*/ 0 h 7338"/>
                  <a:gd name="T86" fmla="*/ 9647 w 15342"/>
                  <a:gd name="T87" fmla="*/ 0 h 7338"/>
                  <a:gd name="T88" fmla="*/ 9647 w 15342"/>
                  <a:gd name="T89" fmla="*/ 530 h 7338"/>
                  <a:gd name="T90" fmla="*/ 9226 w 15342"/>
                  <a:gd name="T91" fmla="*/ 2215 h 7338"/>
                  <a:gd name="T92" fmla="*/ 8086 w 15342"/>
                  <a:gd name="T93" fmla="*/ 847 h 7338"/>
                  <a:gd name="T94" fmla="*/ 7257 w 15342"/>
                  <a:gd name="T95" fmla="*/ 847 h 7338"/>
                  <a:gd name="T96" fmla="*/ 6117 w 15342"/>
                  <a:gd name="T97" fmla="*/ 2215 h 7338"/>
                  <a:gd name="T98" fmla="*/ 5696 w 15342"/>
                  <a:gd name="T99" fmla="*/ 530 h 7338"/>
                  <a:gd name="T100" fmla="*/ 5696 w 15342"/>
                  <a:gd name="T101" fmla="*/ 0 h 7338"/>
                  <a:gd name="T102" fmla="*/ 5131 w 15342"/>
                  <a:gd name="T103" fmla="*/ 0 h 7338"/>
                  <a:gd name="T104" fmla="*/ 5131 w 15342"/>
                  <a:gd name="T105" fmla="*/ 361 h 7338"/>
                  <a:gd name="T106" fmla="*/ 2703 w 15342"/>
                  <a:gd name="T107" fmla="*/ 1170 h 7338"/>
                  <a:gd name="T108" fmla="*/ 622 w 15342"/>
                  <a:gd name="T109" fmla="*/ 3605 h 7338"/>
                  <a:gd name="T110" fmla="*/ 0 w 15342"/>
                  <a:gd name="T111" fmla="*/ 7338 h 7338"/>
                  <a:gd name="T112" fmla="*/ 7671 w 15342"/>
                  <a:gd name="T113" fmla="*/ 7338 h 7338"/>
                  <a:gd name="T114" fmla="*/ 15342 w 15342"/>
                  <a:gd name="T115" fmla="*/ 7338 h 7338"/>
                  <a:gd name="T116" fmla="*/ 14720 w 15342"/>
                  <a:gd name="T117" fmla="*/ 3605 h 7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342" h="7338">
                    <a:moveTo>
                      <a:pt x="12721" y="6773"/>
                    </a:moveTo>
                    <a:lnTo>
                      <a:pt x="12469" y="4500"/>
                    </a:lnTo>
                    <a:lnTo>
                      <a:pt x="12469" y="1709"/>
                    </a:lnTo>
                    <a:cubicBezTo>
                      <a:pt x="13360" y="2010"/>
                      <a:pt x="14009" y="2771"/>
                      <a:pt x="14163" y="3698"/>
                    </a:cubicBezTo>
                    <a:lnTo>
                      <a:pt x="14676" y="6773"/>
                    </a:lnTo>
                    <a:lnTo>
                      <a:pt x="12721" y="6773"/>
                    </a:lnTo>
                    <a:close/>
                    <a:moveTo>
                      <a:pt x="3189" y="6773"/>
                    </a:moveTo>
                    <a:lnTo>
                      <a:pt x="3377" y="5080"/>
                    </a:lnTo>
                    <a:lnTo>
                      <a:pt x="11967" y="5080"/>
                    </a:lnTo>
                    <a:lnTo>
                      <a:pt x="12154" y="6773"/>
                    </a:lnTo>
                    <a:lnTo>
                      <a:pt x="7671" y="6773"/>
                    </a:lnTo>
                    <a:lnTo>
                      <a:pt x="3189" y="6773"/>
                    </a:lnTo>
                    <a:close/>
                    <a:moveTo>
                      <a:pt x="1179" y="3698"/>
                    </a:moveTo>
                    <a:cubicBezTo>
                      <a:pt x="1334" y="2771"/>
                      <a:pt x="1983" y="2010"/>
                      <a:pt x="2873" y="1709"/>
                    </a:cubicBezTo>
                    <a:lnTo>
                      <a:pt x="2873" y="4500"/>
                    </a:lnTo>
                    <a:lnTo>
                      <a:pt x="2621" y="6773"/>
                    </a:lnTo>
                    <a:lnTo>
                      <a:pt x="667" y="6773"/>
                    </a:lnTo>
                    <a:lnTo>
                      <a:pt x="1179" y="3698"/>
                    </a:lnTo>
                    <a:close/>
                    <a:moveTo>
                      <a:pt x="3438" y="1521"/>
                    </a:moveTo>
                    <a:lnTo>
                      <a:pt x="4284" y="1238"/>
                    </a:lnTo>
                    <a:lnTo>
                      <a:pt x="4284" y="4516"/>
                    </a:lnTo>
                    <a:lnTo>
                      <a:pt x="3436" y="4516"/>
                    </a:lnTo>
                    <a:lnTo>
                      <a:pt x="3438" y="1521"/>
                    </a:lnTo>
                    <a:close/>
                    <a:moveTo>
                      <a:pt x="5213" y="929"/>
                    </a:moveTo>
                    <a:lnTo>
                      <a:pt x="5839" y="3430"/>
                    </a:lnTo>
                    <a:lnTo>
                      <a:pt x="7521" y="1411"/>
                    </a:lnTo>
                    <a:lnTo>
                      <a:pt x="7821" y="1411"/>
                    </a:lnTo>
                    <a:lnTo>
                      <a:pt x="9503" y="3430"/>
                    </a:lnTo>
                    <a:lnTo>
                      <a:pt x="10129" y="929"/>
                    </a:lnTo>
                    <a:lnTo>
                      <a:pt x="10493" y="1050"/>
                    </a:lnTo>
                    <a:lnTo>
                      <a:pt x="10493" y="4516"/>
                    </a:lnTo>
                    <a:lnTo>
                      <a:pt x="4849" y="4516"/>
                    </a:lnTo>
                    <a:lnTo>
                      <a:pt x="4849" y="1050"/>
                    </a:lnTo>
                    <a:lnTo>
                      <a:pt x="5213" y="929"/>
                    </a:lnTo>
                    <a:close/>
                    <a:moveTo>
                      <a:pt x="11904" y="4516"/>
                    </a:moveTo>
                    <a:lnTo>
                      <a:pt x="11058" y="4516"/>
                    </a:lnTo>
                    <a:lnTo>
                      <a:pt x="11058" y="1238"/>
                    </a:lnTo>
                    <a:lnTo>
                      <a:pt x="11904" y="1521"/>
                    </a:lnTo>
                    <a:lnTo>
                      <a:pt x="11904" y="4516"/>
                    </a:lnTo>
                    <a:close/>
                    <a:moveTo>
                      <a:pt x="14720" y="3605"/>
                    </a:moveTo>
                    <a:cubicBezTo>
                      <a:pt x="14531" y="2468"/>
                      <a:pt x="13733" y="1535"/>
                      <a:pt x="12640" y="1170"/>
                    </a:cubicBezTo>
                    <a:lnTo>
                      <a:pt x="10211" y="361"/>
                    </a:lnTo>
                    <a:lnTo>
                      <a:pt x="10211" y="0"/>
                    </a:lnTo>
                    <a:lnTo>
                      <a:pt x="9647" y="0"/>
                    </a:lnTo>
                    <a:lnTo>
                      <a:pt x="9647" y="530"/>
                    </a:lnTo>
                    <a:lnTo>
                      <a:pt x="9226" y="2215"/>
                    </a:lnTo>
                    <a:lnTo>
                      <a:pt x="8086" y="847"/>
                    </a:lnTo>
                    <a:lnTo>
                      <a:pt x="7257" y="847"/>
                    </a:lnTo>
                    <a:lnTo>
                      <a:pt x="6117" y="2215"/>
                    </a:lnTo>
                    <a:lnTo>
                      <a:pt x="5696" y="530"/>
                    </a:lnTo>
                    <a:lnTo>
                      <a:pt x="5696" y="0"/>
                    </a:lnTo>
                    <a:lnTo>
                      <a:pt x="5131" y="0"/>
                    </a:lnTo>
                    <a:lnTo>
                      <a:pt x="5131" y="361"/>
                    </a:lnTo>
                    <a:lnTo>
                      <a:pt x="2703" y="1170"/>
                    </a:lnTo>
                    <a:cubicBezTo>
                      <a:pt x="1609" y="1535"/>
                      <a:pt x="812" y="2468"/>
                      <a:pt x="622" y="3605"/>
                    </a:cubicBezTo>
                    <a:lnTo>
                      <a:pt x="0" y="7338"/>
                    </a:lnTo>
                    <a:lnTo>
                      <a:pt x="7671" y="7338"/>
                    </a:lnTo>
                    <a:lnTo>
                      <a:pt x="15342" y="7338"/>
                    </a:lnTo>
                    <a:lnTo>
                      <a:pt x="14720" y="3605"/>
                    </a:ln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45"/>
              <p:cNvSpPr>
                <a:spLocks noEditPoints="1"/>
              </p:cNvSpPr>
              <p:nvPr/>
            </p:nvSpPr>
            <p:spPr bwMode="auto">
              <a:xfrm>
                <a:off x="2110" y="173"/>
                <a:ext cx="3460" cy="1435"/>
              </a:xfrm>
              <a:custGeom>
                <a:avLst/>
                <a:gdLst>
                  <a:gd name="T0" fmla="*/ 7620 w 15240"/>
                  <a:gd name="T1" fmla="*/ 564 h 6319"/>
                  <a:gd name="T2" fmla="*/ 11223 w 15240"/>
                  <a:gd name="T3" fmla="*/ 3573 h 6319"/>
                  <a:gd name="T4" fmla="*/ 7620 w 15240"/>
                  <a:gd name="T5" fmla="*/ 3387 h 6319"/>
                  <a:gd name="T6" fmla="*/ 4017 w 15240"/>
                  <a:gd name="T7" fmla="*/ 3573 h 6319"/>
                  <a:gd name="T8" fmla="*/ 7620 w 15240"/>
                  <a:gd name="T9" fmla="*/ 564 h 6319"/>
                  <a:gd name="T10" fmla="*/ 2201 w 15240"/>
                  <a:gd name="T11" fmla="*/ 6319 h 6319"/>
                  <a:gd name="T12" fmla="*/ 2315 w 15240"/>
                  <a:gd name="T13" fmla="*/ 5766 h 6319"/>
                  <a:gd name="T14" fmla="*/ 565 w 15240"/>
                  <a:gd name="T15" fmla="*/ 5080 h 6319"/>
                  <a:gd name="T16" fmla="*/ 7620 w 15240"/>
                  <a:gd name="T17" fmla="*/ 3951 h 6319"/>
                  <a:gd name="T18" fmla="*/ 14676 w 15240"/>
                  <a:gd name="T19" fmla="*/ 5079 h 6319"/>
                  <a:gd name="T20" fmla="*/ 12925 w 15240"/>
                  <a:gd name="T21" fmla="*/ 5766 h 6319"/>
                  <a:gd name="T22" fmla="*/ 13039 w 15240"/>
                  <a:gd name="T23" fmla="*/ 6319 h 6319"/>
                  <a:gd name="T24" fmla="*/ 15240 w 15240"/>
                  <a:gd name="T25" fmla="*/ 5080 h 6319"/>
                  <a:gd name="T26" fmla="*/ 11803 w 15240"/>
                  <a:gd name="T27" fmla="*/ 3642 h 6319"/>
                  <a:gd name="T28" fmla="*/ 7620 w 15240"/>
                  <a:gd name="T29" fmla="*/ 0 h 6319"/>
                  <a:gd name="T30" fmla="*/ 3437 w 15240"/>
                  <a:gd name="T31" fmla="*/ 3642 h 6319"/>
                  <a:gd name="T32" fmla="*/ 0 w 15240"/>
                  <a:gd name="T33" fmla="*/ 5080 h 6319"/>
                  <a:gd name="T34" fmla="*/ 2201 w 15240"/>
                  <a:gd name="T35" fmla="*/ 6319 h 6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240" h="6319">
                    <a:moveTo>
                      <a:pt x="7620" y="564"/>
                    </a:moveTo>
                    <a:cubicBezTo>
                      <a:pt x="9399" y="564"/>
                      <a:pt x="10909" y="1857"/>
                      <a:pt x="11223" y="3573"/>
                    </a:cubicBezTo>
                    <a:cubicBezTo>
                      <a:pt x="9951" y="3437"/>
                      <a:pt x="8617" y="3387"/>
                      <a:pt x="7620" y="3387"/>
                    </a:cubicBezTo>
                    <a:cubicBezTo>
                      <a:pt x="6623" y="3387"/>
                      <a:pt x="5289" y="3437"/>
                      <a:pt x="4017" y="3573"/>
                    </a:cubicBezTo>
                    <a:cubicBezTo>
                      <a:pt x="4331" y="1857"/>
                      <a:pt x="5841" y="564"/>
                      <a:pt x="7620" y="564"/>
                    </a:cubicBezTo>
                    <a:close/>
                    <a:moveTo>
                      <a:pt x="2201" y="6319"/>
                    </a:moveTo>
                    <a:lnTo>
                      <a:pt x="2315" y="5766"/>
                    </a:lnTo>
                    <a:cubicBezTo>
                      <a:pt x="682" y="5430"/>
                      <a:pt x="565" y="5083"/>
                      <a:pt x="565" y="5080"/>
                    </a:cubicBezTo>
                    <a:cubicBezTo>
                      <a:pt x="613" y="4697"/>
                      <a:pt x="3147" y="3951"/>
                      <a:pt x="7620" y="3951"/>
                    </a:cubicBezTo>
                    <a:cubicBezTo>
                      <a:pt x="12093" y="3951"/>
                      <a:pt x="14627" y="4697"/>
                      <a:pt x="14676" y="5079"/>
                    </a:cubicBezTo>
                    <a:cubicBezTo>
                      <a:pt x="14675" y="5083"/>
                      <a:pt x="14558" y="5430"/>
                      <a:pt x="12925" y="5766"/>
                    </a:cubicBezTo>
                    <a:lnTo>
                      <a:pt x="13039" y="6319"/>
                    </a:lnTo>
                    <a:cubicBezTo>
                      <a:pt x="14541" y="6010"/>
                      <a:pt x="15240" y="5616"/>
                      <a:pt x="15240" y="5080"/>
                    </a:cubicBezTo>
                    <a:cubicBezTo>
                      <a:pt x="15240" y="4325"/>
                      <a:pt x="13657" y="3883"/>
                      <a:pt x="11803" y="3642"/>
                    </a:cubicBezTo>
                    <a:cubicBezTo>
                      <a:pt x="11513" y="1578"/>
                      <a:pt x="9731" y="0"/>
                      <a:pt x="7620" y="0"/>
                    </a:cubicBezTo>
                    <a:cubicBezTo>
                      <a:pt x="5509" y="0"/>
                      <a:pt x="3727" y="1578"/>
                      <a:pt x="3437" y="3642"/>
                    </a:cubicBezTo>
                    <a:cubicBezTo>
                      <a:pt x="1583" y="3883"/>
                      <a:pt x="0" y="4325"/>
                      <a:pt x="0" y="5080"/>
                    </a:cubicBezTo>
                    <a:cubicBezTo>
                      <a:pt x="0" y="5616"/>
                      <a:pt x="699" y="6010"/>
                      <a:pt x="2201" y="6319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46"/>
              <p:cNvSpPr>
                <a:spLocks noEditPoints="1"/>
              </p:cNvSpPr>
              <p:nvPr/>
            </p:nvSpPr>
            <p:spPr bwMode="auto">
              <a:xfrm>
                <a:off x="2750" y="1199"/>
                <a:ext cx="2180" cy="1346"/>
              </a:xfrm>
              <a:custGeom>
                <a:avLst/>
                <a:gdLst>
                  <a:gd name="T0" fmla="*/ 9031 w 9596"/>
                  <a:gd name="T1" fmla="*/ 1693 h 5926"/>
                  <a:gd name="T2" fmla="*/ 8454 w 9596"/>
                  <a:gd name="T3" fmla="*/ 2492 h 5926"/>
                  <a:gd name="T4" fmla="*/ 8467 w 9596"/>
                  <a:gd name="T5" fmla="*/ 2217 h 5926"/>
                  <a:gd name="T6" fmla="*/ 8467 w 9596"/>
                  <a:gd name="T7" fmla="*/ 898 h 5926"/>
                  <a:gd name="T8" fmla="*/ 9031 w 9596"/>
                  <a:gd name="T9" fmla="*/ 1693 h 5926"/>
                  <a:gd name="T10" fmla="*/ 7903 w 9596"/>
                  <a:gd name="T11" fmla="*/ 2217 h 5926"/>
                  <a:gd name="T12" fmla="*/ 7159 w 9596"/>
                  <a:gd name="T13" fmla="*/ 4013 h 5926"/>
                  <a:gd name="T14" fmla="*/ 6058 w 9596"/>
                  <a:gd name="T15" fmla="*/ 5114 h 5926"/>
                  <a:gd name="T16" fmla="*/ 5459 w 9596"/>
                  <a:gd name="T17" fmla="*/ 5362 h 5926"/>
                  <a:gd name="T18" fmla="*/ 4137 w 9596"/>
                  <a:gd name="T19" fmla="*/ 5362 h 5926"/>
                  <a:gd name="T20" fmla="*/ 3538 w 9596"/>
                  <a:gd name="T21" fmla="*/ 5114 h 5926"/>
                  <a:gd name="T22" fmla="*/ 2438 w 9596"/>
                  <a:gd name="T23" fmla="*/ 4013 h 5926"/>
                  <a:gd name="T24" fmla="*/ 1694 w 9596"/>
                  <a:gd name="T25" fmla="*/ 2217 h 5926"/>
                  <a:gd name="T26" fmla="*/ 1694 w 9596"/>
                  <a:gd name="T27" fmla="*/ 703 h 5926"/>
                  <a:gd name="T28" fmla="*/ 4798 w 9596"/>
                  <a:gd name="T29" fmla="*/ 564 h 5926"/>
                  <a:gd name="T30" fmla="*/ 7903 w 9596"/>
                  <a:gd name="T31" fmla="*/ 703 h 5926"/>
                  <a:gd name="T32" fmla="*/ 7903 w 9596"/>
                  <a:gd name="T33" fmla="*/ 2217 h 5926"/>
                  <a:gd name="T34" fmla="*/ 565 w 9596"/>
                  <a:gd name="T35" fmla="*/ 1693 h 5926"/>
                  <a:gd name="T36" fmla="*/ 1129 w 9596"/>
                  <a:gd name="T37" fmla="*/ 898 h 5926"/>
                  <a:gd name="T38" fmla="*/ 1129 w 9596"/>
                  <a:gd name="T39" fmla="*/ 2217 h 5926"/>
                  <a:gd name="T40" fmla="*/ 1142 w 9596"/>
                  <a:gd name="T41" fmla="*/ 2492 h 5926"/>
                  <a:gd name="T42" fmla="*/ 565 w 9596"/>
                  <a:gd name="T43" fmla="*/ 1693 h 5926"/>
                  <a:gd name="T44" fmla="*/ 8214 w 9596"/>
                  <a:gd name="T45" fmla="*/ 167 h 5926"/>
                  <a:gd name="T46" fmla="*/ 4798 w 9596"/>
                  <a:gd name="T47" fmla="*/ 0 h 5926"/>
                  <a:gd name="T48" fmla="*/ 1382 w 9596"/>
                  <a:gd name="T49" fmla="*/ 167 h 5926"/>
                  <a:gd name="T50" fmla="*/ 1129 w 9596"/>
                  <a:gd name="T51" fmla="*/ 194 h 5926"/>
                  <a:gd name="T52" fmla="*/ 1129 w 9596"/>
                  <a:gd name="T53" fmla="*/ 310 h 5926"/>
                  <a:gd name="T54" fmla="*/ 0 w 9596"/>
                  <a:gd name="T55" fmla="*/ 1693 h 5926"/>
                  <a:gd name="T56" fmla="*/ 1254 w 9596"/>
                  <a:gd name="T57" fmla="*/ 3088 h 5926"/>
                  <a:gd name="T58" fmla="*/ 2039 w 9596"/>
                  <a:gd name="T59" fmla="*/ 4412 h 5926"/>
                  <a:gd name="T60" fmla="*/ 3139 w 9596"/>
                  <a:gd name="T61" fmla="*/ 5513 h 5926"/>
                  <a:gd name="T62" fmla="*/ 4137 w 9596"/>
                  <a:gd name="T63" fmla="*/ 5926 h 5926"/>
                  <a:gd name="T64" fmla="*/ 5459 w 9596"/>
                  <a:gd name="T65" fmla="*/ 5926 h 5926"/>
                  <a:gd name="T66" fmla="*/ 6457 w 9596"/>
                  <a:gd name="T67" fmla="*/ 5513 h 5926"/>
                  <a:gd name="T68" fmla="*/ 7558 w 9596"/>
                  <a:gd name="T69" fmla="*/ 4412 h 5926"/>
                  <a:gd name="T70" fmla="*/ 8342 w 9596"/>
                  <a:gd name="T71" fmla="*/ 3088 h 5926"/>
                  <a:gd name="T72" fmla="*/ 9596 w 9596"/>
                  <a:gd name="T73" fmla="*/ 1693 h 5926"/>
                  <a:gd name="T74" fmla="*/ 8467 w 9596"/>
                  <a:gd name="T75" fmla="*/ 310 h 5926"/>
                  <a:gd name="T76" fmla="*/ 8467 w 9596"/>
                  <a:gd name="T77" fmla="*/ 194 h 5926"/>
                  <a:gd name="T78" fmla="*/ 8214 w 9596"/>
                  <a:gd name="T79" fmla="*/ 167 h 5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596" h="5926">
                    <a:moveTo>
                      <a:pt x="9031" y="1693"/>
                    </a:moveTo>
                    <a:cubicBezTo>
                      <a:pt x="9031" y="2065"/>
                      <a:pt x="8788" y="2379"/>
                      <a:pt x="8454" y="2492"/>
                    </a:cubicBezTo>
                    <a:cubicBezTo>
                      <a:pt x="8462" y="2401"/>
                      <a:pt x="8467" y="2310"/>
                      <a:pt x="8467" y="2217"/>
                    </a:cubicBezTo>
                    <a:lnTo>
                      <a:pt x="8467" y="898"/>
                    </a:lnTo>
                    <a:cubicBezTo>
                      <a:pt x="8795" y="1015"/>
                      <a:pt x="9031" y="1325"/>
                      <a:pt x="9031" y="1693"/>
                    </a:cubicBezTo>
                    <a:close/>
                    <a:moveTo>
                      <a:pt x="7903" y="2217"/>
                    </a:moveTo>
                    <a:cubicBezTo>
                      <a:pt x="7903" y="2896"/>
                      <a:pt x="7638" y="3534"/>
                      <a:pt x="7159" y="4013"/>
                    </a:cubicBezTo>
                    <a:lnTo>
                      <a:pt x="6058" y="5114"/>
                    </a:lnTo>
                    <a:cubicBezTo>
                      <a:pt x="5898" y="5274"/>
                      <a:pt x="5686" y="5362"/>
                      <a:pt x="5459" y="5362"/>
                    </a:cubicBezTo>
                    <a:lnTo>
                      <a:pt x="4137" y="5362"/>
                    </a:lnTo>
                    <a:cubicBezTo>
                      <a:pt x="3911" y="5362"/>
                      <a:pt x="3698" y="5274"/>
                      <a:pt x="3538" y="5114"/>
                    </a:cubicBezTo>
                    <a:lnTo>
                      <a:pt x="2438" y="4013"/>
                    </a:lnTo>
                    <a:cubicBezTo>
                      <a:pt x="1958" y="3534"/>
                      <a:pt x="1694" y="2896"/>
                      <a:pt x="1694" y="2217"/>
                    </a:cubicBezTo>
                    <a:lnTo>
                      <a:pt x="1694" y="703"/>
                    </a:lnTo>
                    <a:cubicBezTo>
                      <a:pt x="2658" y="611"/>
                      <a:pt x="3701" y="564"/>
                      <a:pt x="4798" y="564"/>
                    </a:cubicBezTo>
                    <a:cubicBezTo>
                      <a:pt x="5895" y="564"/>
                      <a:pt x="6938" y="611"/>
                      <a:pt x="7903" y="703"/>
                    </a:cubicBezTo>
                    <a:lnTo>
                      <a:pt x="7903" y="2217"/>
                    </a:lnTo>
                    <a:close/>
                    <a:moveTo>
                      <a:pt x="565" y="1693"/>
                    </a:moveTo>
                    <a:cubicBezTo>
                      <a:pt x="565" y="1325"/>
                      <a:pt x="802" y="1015"/>
                      <a:pt x="1129" y="898"/>
                    </a:cubicBezTo>
                    <a:lnTo>
                      <a:pt x="1129" y="2217"/>
                    </a:lnTo>
                    <a:cubicBezTo>
                      <a:pt x="1129" y="2310"/>
                      <a:pt x="1135" y="2401"/>
                      <a:pt x="1142" y="2492"/>
                    </a:cubicBezTo>
                    <a:cubicBezTo>
                      <a:pt x="808" y="2379"/>
                      <a:pt x="565" y="2065"/>
                      <a:pt x="565" y="1693"/>
                    </a:cubicBezTo>
                    <a:close/>
                    <a:moveTo>
                      <a:pt x="8214" y="167"/>
                    </a:moveTo>
                    <a:cubicBezTo>
                      <a:pt x="7161" y="56"/>
                      <a:pt x="6011" y="0"/>
                      <a:pt x="4798" y="0"/>
                    </a:cubicBezTo>
                    <a:cubicBezTo>
                      <a:pt x="3585" y="0"/>
                      <a:pt x="2436" y="56"/>
                      <a:pt x="1382" y="167"/>
                    </a:cubicBezTo>
                    <a:lnTo>
                      <a:pt x="1129" y="194"/>
                    </a:lnTo>
                    <a:lnTo>
                      <a:pt x="1129" y="310"/>
                    </a:lnTo>
                    <a:cubicBezTo>
                      <a:pt x="486" y="442"/>
                      <a:pt x="0" y="1011"/>
                      <a:pt x="0" y="1693"/>
                    </a:cubicBezTo>
                    <a:cubicBezTo>
                      <a:pt x="0" y="2417"/>
                      <a:pt x="551" y="3009"/>
                      <a:pt x="1254" y="3088"/>
                    </a:cubicBezTo>
                    <a:cubicBezTo>
                      <a:pt x="1398" y="3584"/>
                      <a:pt x="1664" y="4038"/>
                      <a:pt x="2039" y="4412"/>
                    </a:cubicBezTo>
                    <a:lnTo>
                      <a:pt x="3139" y="5513"/>
                    </a:lnTo>
                    <a:cubicBezTo>
                      <a:pt x="3405" y="5779"/>
                      <a:pt x="3760" y="5926"/>
                      <a:pt x="4137" y="5926"/>
                    </a:cubicBezTo>
                    <a:lnTo>
                      <a:pt x="5459" y="5926"/>
                    </a:lnTo>
                    <a:cubicBezTo>
                      <a:pt x="5836" y="5926"/>
                      <a:pt x="6191" y="5779"/>
                      <a:pt x="6457" y="5513"/>
                    </a:cubicBezTo>
                    <a:lnTo>
                      <a:pt x="7558" y="4412"/>
                    </a:lnTo>
                    <a:cubicBezTo>
                      <a:pt x="7932" y="4038"/>
                      <a:pt x="8198" y="3583"/>
                      <a:pt x="8342" y="3088"/>
                    </a:cubicBezTo>
                    <a:cubicBezTo>
                      <a:pt x="9046" y="3009"/>
                      <a:pt x="9596" y="2417"/>
                      <a:pt x="9596" y="1693"/>
                    </a:cubicBezTo>
                    <a:cubicBezTo>
                      <a:pt x="9596" y="1012"/>
                      <a:pt x="9110" y="442"/>
                      <a:pt x="8467" y="310"/>
                    </a:cubicBezTo>
                    <a:lnTo>
                      <a:pt x="8467" y="194"/>
                    </a:lnTo>
                    <a:lnTo>
                      <a:pt x="8214" y="167"/>
                    </a:ln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47"/>
              <p:cNvSpPr>
                <a:spLocks noEditPoints="1"/>
              </p:cNvSpPr>
              <p:nvPr/>
            </p:nvSpPr>
            <p:spPr bwMode="auto">
              <a:xfrm>
                <a:off x="3456" y="1776"/>
                <a:ext cx="768" cy="384"/>
              </a:xfrm>
              <a:custGeom>
                <a:avLst/>
                <a:gdLst>
                  <a:gd name="T0" fmla="*/ 2822 w 3386"/>
                  <a:gd name="T1" fmla="*/ 846 h 1693"/>
                  <a:gd name="T2" fmla="*/ 2822 w 3386"/>
                  <a:gd name="T3" fmla="*/ 1128 h 1693"/>
                  <a:gd name="T4" fmla="*/ 564 w 3386"/>
                  <a:gd name="T5" fmla="*/ 1128 h 1693"/>
                  <a:gd name="T6" fmla="*/ 564 w 3386"/>
                  <a:gd name="T7" fmla="*/ 846 h 1693"/>
                  <a:gd name="T8" fmla="*/ 846 w 3386"/>
                  <a:gd name="T9" fmla="*/ 564 h 1693"/>
                  <a:gd name="T10" fmla="*/ 2540 w 3386"/>
                  <a:gd name="T11" fmla="*/ 564 h 1693"/>
                  <a:gd name="T12" fmla="*/ 2822 w 3386"/>
                  <a:gd name="T13" fmla="*/ 846 h 1693"/>
                  <a:gd name="T14" fmla="*/ 0 w 3386"/>
                  <a:gd name="T15" fmla="*/ 846 h 1693"/>
                  <a:gd name="T16" fmla="*/ 0 w 3386"/>
                  <a:gd name="T17" fmla="*/ 1693 h 1693"/>
                  <a:gd name="T18" fmla="*/ 3386 w 3386"/>
                  <a:gd name="T19" fmla="*/ 1693 h 1693"/>
                  <a:gd name="T20" fmla="*/ 3386 w 3386"/>
                  <a:gd name="T21" fmla="*/ 846 h 1693"/>
                  <a:gd name="T22" fmla="*/ 2540 w 3386"/>
                  <a:gd name="T23" fmla="*/ 0 h 1693"/>
                  <a:gd name="T24" fmla="*/ 846 w 3386"/>
                  <a:gd name="T25" fmla="*/ 0 h 1693"/>
                  <a:gd name="T26" fmla="*/ 0 w 3386"/>
                  <a:gd name="T27" fmla="*/ 846 h 1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86" h="1693">
                    <a:moveTo>
                      <a:pt x="2822" y="846"/>
                    </a:moveTo>
                    <a:lnTo>
                      <a:pt x="2822" y="1128"/>
                    </a:lnTo>
                    <a:lnTo>
                      <a:pt x="564" y="1128"/>
                    </a:lnTo>
                    <a:lnTo>
                      <a:pt x="564" y="846"/>
                    </a:lnTo>
                    <a:cubicBezTo>
                      <a:pt x="564" y="691"/>
                      <a:pt x="691" y="564"/>
                      <a:pt x="846" y="564"/>
                    </a:cubicBezTo>
                    <a:lnTo>
                      <a:pt x="2540" y="564"/>
                    </a:lnTo>
                    <a:cubicBezTo>
                      <a:pt x="2696" y="564"/>
                      <a:pt x="2822" y="691"/>
                      <a:pt x="2822" y="846"/>
                    </a:cubicBezTo>
                    <a:close/>
                    <a:moveTo>
                      <a:pt x="0" y="846"/>
                    </a:moveTo>
                    <a:lnTo>
                      <a:pt x="0" y="1693"/>
                    </a:lnTo>
                    <a:lnTo>
                      <a:pt x="3386" y="1693"/>
                    </a:lnTo>
                    <a:lnTo>
                      <a:pt x="3386" y="846"/>
                    </a:lnTo>
                    <a:cubicBezTo>
                      <a:pt x="3386" y="379"/>
                      <a:pt x="3007" y="0"/>
                      <a:pt x="2540" y="0"/>
                    </a:cubicBezTo>
                    <a:lnTo>
                      <a:pt x="846" y="0"/>
                    </a:lnTo>
                    <a:cubicBezTo>
                      <a:pt x="380" y="0"/>
                      <a:pt x="0" y="379"/>
                      <a:pt x="0" y="846"/>
                    </a:cubicBezTo>
                    <a:close/>
                  </a:path>
                </a:pathLst>
              </a:cu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148"/>
              <p:cNvSpPr>
                <a:spLocks noChangeArrowheads="1"/>
              </p:cNvSpPr>
              <p:nvPr/>
            </p:nvSpPr>
            <p:spPr bwMode="auto">
              <a:xfrm>
                <a:off x="3776" y="2993"/>
                <a:ext cx="128" cy="129"/>
              </a:xfrm>
              <a:prstGeom prst="rect">
                <a:avLst/>
              </a:pr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149"/>
              <p:cNvSpPr>
                <a:spLocks noChangeArrowheads="1"/>
              </p:cNvSpPr>
              <p:nvPr/>
            </p:nvSpPr>
            <p:spPr bwMode="auto">
              <a:xfrm>
                <a:off x="3776" y="3250"/>
                <a:ext cx="128" cy="128"/>
              </a:xfrm>
              <a:prstGeom prst="rect">
                <a:avLst/>
              </a:prstGeom>
              <a:solidFill>
                <a:srgbClr val="C7EBE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43" name="Elbow Connector 42"/>
          <p:cNvCxnSpPr>
            <a:endCxn id="45" idx="1"/>
          </p:cNvCxnSpPr>
          <p:nvPr/>
        </p:nvCxnSpPr>
        <p:spPr>
          <a:xfrm>
            <a:off x="4080685" y="4066113"/>
            <a:ext cx="4651281" cy="523783"/>
          </a:xfrm>
          <a:prstGeom prst="bentConnector3">
            <a:avLst>
              <a:gd name="adj1" fmla="val 25646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5" idx="3"/>
            <a:endCxn id="45" idx="1"/>
          </p:cNvCxnSpPr>
          <p:nvPr/>
        </p:nvCxnSpPr>
        <p:spPr>
          <a:xfrm flipV="1">
            <a:off x="4204079" y="4589896"/>
            <a:ext cx="4527887" cy="1607906"/>
          </a:xfrm>
          <a:prstGeom prst="bentConnector3">
            <a:avLst>
              <a:gd name="adj1" fmla="val 23777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8868443" y="3596227"/>
            <a:ext cx="1809801" cy="1809801"/>
          </a:xfrm>
          <a:prstGeom prst="ellipse">
            <a:avLst/>
          </a:prstGeom>
          <a:solidFill>
            <a:srgbClr val="D5D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661408" y="3115582"/>
            <a:ext cx="2533534" cy="969496"/>
          </a:xfrm>
          <a:prstGeom prst="rect">
            <a:avLst/>
          </a:prstGeom>
          <a:solidFill>
            <a:srgbClr val="014862"/>
          </a:solidFill>
        </p:spPr>
        <p:txBody>
          <a:bodyPr wrap="square" lIns="0" tIns="0" rIns="0" bIns="0">
            <a:spAutoFit/>
          </a:bodyPr>
          <a:lstStyle/>
          <a:p>
            <a:pPr>
              <a:lnSpc>
                <a:spcPct val="50000"/>
              </a:lnSpc>
            </a:pPr>
            <a:endParaRPr kumimoji="1" lang="en-GB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kumimoji="1" lang="en-GB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endParaRPr kumimoji="1" lang="en-GB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kumimoji="1" lang="en-GB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2400" dirty="0" smtClean="0">
                <a:solidFill>
                  <a:srgbClr val="57D3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 PERUSAHAAN</a:t>
            </a:r>
          </a:p>
          <a:p>
            <a:pPr algn="ctr">
              <a:lnSpc>
                <a:spcPct val="50000"/>
              </a:lnSpc>
            </a:pPr>
            <a:r>
              <a:rPr kumimoji="1" lang="en-GB" sz="2400" dirty="0" smtClean="0">
                <a:solidFill>
                  <a:srgbClr val="57D3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1" lang="en-GB" sz="2400" dirty="0">
              <a:solidFill>
                <a:srgbClr val="57D3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966" y="3742807"/>
            <a:ext cx="2299417" cy="1694177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549171" y="5235581"/>
            <a:ext cx="2448343" cy="778250"/>
          </a:xfrm>
          <a:prstGeom prst="rect">
            <a:avLst/>
          </a:prstGeom>
          <a:solidFill>
            <a:srgbClr val="014862"/>
          </a:solidFill>
        </p:spPr>
        <p:txBody>
          <a:bodyPr vert="horz" lIns="0" tIns="34290" rIns="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2000" b="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lang="en-US" sz="2000" b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</a:p>
          <a:p>
            <a:pPr algn="ctr" rtl="1"/>
            <a:r>
              <a:rPr lang="en-US" sz="2400" b="0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(Pt)</a:t>
            </a:r>
            <a:endParaRPr lang="id-ID" sz="3200" b="0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215077" y="5820205"/>
            <a:ext cx="2989002" cy="755193"/>
          </a:xfrm>
          <a:prstGeom prst="rect">
            <a:avLst/>
          </a:prstGeom>
          <a:solidFill>
            <a:srgbClr val="0148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Perkiraan Populasi </a:t>
            </a:r>
            <a:endParaRPr lang="en-ID" sz="1600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ID" sz="2400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</a:t>
            </a:r>
            <a:r>
              <a:rPr lang="id-ID" sz="2400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RUMAH TANGGA</a:t>
            </a:r>
            <a:endParaRPr lang="en-US" sz="2400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itle 5"/>
          <p:cNvSpPr txBox="1">
            <a:spLocks/>
          </p:cNvSpPr>
          <p:nvPr/>
        </p:nvSpPr>
        <p:spPr>
          <a:xfrm>
            <a:off x="801624" y="1763064"/>
            <a:ext cx="3907055" cy="6858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D" sz="2400" b="1" dirty="0" smtClean="0">
                <a:solidFill>
                  <a:srgbClr val="01486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ESTIMASI POPULASI</a:t>
            </a:r>
            <a:endParaRPr lang="en-ID" sz="2000" b="1" dirty="0" smtClean="0">
              <a:solidFill>
                <a:srgbClr val="01486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24" name="Group 1023"/>
          <p:cNvGrpSpPr/>
          <p:nvPr/>
        </p:nvGrpSpPr>
        <p:grpSpPr>
          <a:xfrm>
            <a:off x="1968172" y="2640085"/>
            <a:ext cx="1540963" cy="1540963"/>
            <a:chOff x="1722508" y="2694677"/>
            <a:chExt cx="1540963" cy="1540963"/>
          </a:xfrm>
        </p:grpSpPr>
        <p:sp>
          <p:nvSpPr>
            <p:cNvPr id="59" name="Oval 58"/>
            <p:cNvSpPr/>
            <p:nvPr/>
          </p:nvSpPr>
          <p:spPr>
            <a:xfrm>
              <a:off x="1722508" y="2694677"/>
              <a:ext cx="1540963" cy="1540963"/>
            </a:xfrm>
            <a:prstGeom prst="ellipse">
              <a:avLst/>
            </a:prstGeom>
            <a:gradFill>
              <a:gsLst>
                <a:gs pos="0">
                  <a:srgbClr val="0CA5AA"/>
                </a:gs>
                <a:gs pos="100000">
                  <a:srgbClr val="014862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"/>
            <p:cNvGrpSpPr>
              <a:grpSpLocks noChangeAspect="1"/>
            </p:cNvGrpSpPr>
            <p:nvPr/>
          </p:nvGrpSpPr>
          <p:grpSpPr bwMode="auto">
            <a:xfrm>
              <a:off x="2021872" y="2874401"/>
              <a:ext cx="914940" cy="918774"/>
              <a:chOff x="1248" y="1906"/>
              <a:chExt cx="716" cy="719"/>
            </a:xfrm>
            <a:solidFill>
              <a:srgbClr val="C7EBE9"/>
            </a:solidFill>
          </p:grpSpPr>
          <p:sp>
            <p:nvSpPr>
              <p:cNvPr id="62" name="Freeform 6"/>
              <p:cNvSpPr>
                <a:spLocks noEditPoints="1"/>
              </p:cNvSpPr>
              <p:nvPr/>
            </p:nvSpPr>
            <p:spPr bwMode="auto">
              <a:xfrm>
                <a:off x="1248" y="1906"/>
                <a:ext cx="716" cy="719"/>
              </a:xfrm>
              <a:custGeom>
                <a:avLst/>
                <a:gdLst>
                  <a:gd name="T0" fmla="*/ 1435 w 1728"/>
                  <a:gd name="T1" fmla="*/ 0 h 1736"/>
                  <a:gd name="T2" fmla="*/ 258 w 1728"/>
                  <a:gd name="T3" fmla="*/ 20 h 1736"/>
                  <a:gd name="T4" fmla="*/ 0 w 1728"/>
                  <a:gd name="T5" fmla="*/ 676 h 1736"/>
                  <a:gd name="T6" fmla="*/ 33 w 1728"/>
                  <a:gd name="T7" fmla="*/ 1736 h 1736"/>
                  <a:gd name="T8" fmla="*/ 1728 w 1728"/>
                  <a:gd name="T9" fmla="*/ 1704 h 1736"/>
                  <a:gd name="T10" fmla="*/ 1725 w 1728"/>
                  <a:gd name="T11" fmla="*/ 669 h 1736"/>
                  <a:gd name="T12" fmla="*/ 1650 w 1728"/>
                  <a:gd name="T13" fmla="*/ 655 h 1736"/>
                  <a:gd name="T14" fmla="*/ 1487 w 1728"/>
                  <a:gd name="T15" fmla="*/ 714 h 1736"/>
                  <a:gd name="T16" fmla="*/ 1345 w 1728"/>
                  <a:gd name="T17" fmla="*/ 659 h 1736"/>
                  <a:gd name="T18" fmla="*/ 1414 w 1728"/>
                  <a:gd name="T19" fmla="*/ 64 h 1736"/>
                  <a:gd name="T20" fmla="*/ 816 w 1728"/>
                  <a:gd name="T21" fmla="*/ 653 h 1736"/>
                  <a:gd name="T22" fmla="*/ 655 w 1728"/>
                  <a:gd name="T23" fmla="*/ 712 h 1736"/>
                  <a:gd name="T24" fmla="*/ 567 w 1728"/>
                  <a:gd name="T25" fmla="*/ 685 h 1736"/>
                  <a:gd name="T26" fmla="*/ 446 w 1728"/>
                  <a:gd name="T27" fmla="*/ 648 h 1736"/>
                  <a:gd name="T28" fmla="*/ 607 w 1728"/>
                  <a:gd name="T29" fmla="*/ 64 h 1736"/>
                  <a:gd name="T30" fmla="*/ 816 w 1728"/>
                  <a:gd name="T31" fmla="*/ 653 h 1736"/>
                  <a:gd name="T32" fmla="*/ 1116 w 1728"/>
                  <a:gd name="T33" fmla="*/ 64 h 1736"/>
                  <a:gd name="T34" fmla="*/ 1158 w 1728"/>
                  <a:gd name="T35" fmla="*/ 685 h 1736"/>
                  <a:gd name="T36" fmla="*/ 1070 w 1728"/>
                  <a:gd name="T37" fmla="*/ 712 h 1736"/>
                  <a:gd name="T38" fmla="*/ 880 w 1728"/>
                  <a:gd name="T39" fmla="*/ 649 h 1736"/>
                  <a:gd name="T40" fmla="*/ 309 w 1728"/>
                  <a:gd name="T41" fmla="*/ 64 h 1736"/>
                  <a:gd name="T42" fmla="*/ 375 w 1728"/>
                  <a:gd name="T43" fmla="*/ 659 h 1736"/>
                  <a:gd name="T44" fmla="*/ 239 w 1728"/>
                  <a:gd name="T45" fmla="*/ 712 h 1736"/>
                  <a:gd name="T46" fmla="*/ 154 w 1728"/>
                  <a:gd name="T47" fmla="*/ 684 h 1736"/>
                  <a:gd name="T48" fmla="*/ 309 w 1728"/>
                  <a:gd name="T49" fmla="*/ 64 h 1736"/>
                  <a:gd name="T50" fmla="*/ 1032 w 1728"/>
                  <a:gd name="T51" fmla="*/ 1672 h 1736"/>
                  <a:gd name="T52" fmla="*/ 1376 w 1728"/>
                  <a:gd name="T53" fmla="*/ 1032 h 1736"/>
                  <a:gd name="T54" fmla="*/ 1440 w 1728"/>
                  <a:gd name="T55" fmla="*/ 1672 h 1736"/>
                  <a:gd name="T56" fmla="*/ 1430 w 1728"/>
                  <a:gd name="T57" fmla="*/ 977 h 1736"/>
                  <a:gd name="T58" fmla="*/ 999 w 1728"/>
                  <a:gd name="T59" fmla="*/ 968 h 1736"/>
                  <a:gd name="T60" fmla="*/ 968 w 1728"/>
                  <a:gd name="T61" fmla="*/ 999 h 1736"/>
                  <a:gd name="T62" fmla="*/ 64 w 1728"/>
                  <a:gd name="T63" fmla="*/ 1672 h 1736"/>
                  <a:gd name="T64" fmla="*/ 118 w 1728"/>
                  <a:gd name="T65" fmla="*/ 738 h 1736"/>
                  <a:gd name="T66" fmla="*/ 239 w 1728"/>
                  <a:gd name="T67" fmla="*/ 776 h 1736"/>
                  <a:gd name="T68" fmla="*/ 446 w 1728"/>
                  <a:gd name="T69" fmla="*/ 712 h 1736"/>
                  <a:gd name="T70" fmla="*/ 654 w 1728"/>
                  <a:gd name="T71" fmla="*/ 776 h 1736"/>
                  <a:gd name="T72" fmla="*/ 862 w 1728"/>
                  <a:gd name="T73" fmla="*/ 712 h 1736"/>
                  <a:gd name="T74" fmla="*/ 950 w 1728"/>
                  <a:gd name="T75" fmla="*/ 740 h 1736"/>
                  <a:gd name="T76" fmla="*/ 1191 w 1728"/>
                  <a:gd name="T77" fmla="*/ 740 h 1736"/>
                  <a:gd name="T78" fmla="*/ 1279 w 1728"/>
                  <a:gd name="T79" fmla="*/ 712 h 1736"/>
                  <a:gd name="T80" fmla="*/ 1486 w 1728"/>
                  <a:gd name="T81" fmla="*/ 780 h 1736"/>
                  <a:gd name="T82" fmla="*/ 1608 w 1728"/>
                  <a:gd name="T83" fmla="*/ 743 h 1736"/>
                  <a:gd name="T84" fmla="*/ 1664 w 1728"/>
                  <a:gd name="T85" fmla="*/ 1672 h 1736"/>
                  <a:gd name="T86" fmla="*/ 1440 w 1728"/>
                  <a:gd name="T87" fmla="*/ 1672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28" h="1736">
                    <a:moveTo>
                      <a:pt x="1465" y="20"/>
                    </a:moveTo>
                    <a:cubicBezTo>
                      <a:pt x="1460" y="8"/>
                      <a:pt x="1449" y="0"/>
                      <a:pt x="1435" y="0"/>
                    </a:cubicBezTo>
                    <a:cubicBezTo>
                      <a:pt x="287" y="0"/>
                      <a:pt x="287" y="0"/>
                      <a:pt x="287" y="0"/>
                    </a:cubicBezTo>
                    <a:cubicBezTo>
                      <a:pt x="274" y="0"/>
                      <a:pt x="262" y="8"/>
                      <a:pt x="258" y="20"/>
                    </a:cubicBezTo>
                    <a:cubicBezTo>
                      <a:pt x="3" y="665"/>
                      <a:pt x="3" y="665"/>
                      <a:pt x="3" y="665"/>
                    </a:cubicBezTo>
                    <a:cubicBezTo>
                      <a:pt x="1" y="668"/>
                      <a:pt x="0" y="672"/>
                      <a:pt x="0" y="676"/>
                    </a:cubicBezTo>
                    <a:cubicBezTo>
                      <a:pt x="0" y="1704"/>
                      <a:pt x="0" y="1704"/>
                      <a:pt x="0" y="1704"/>
                    </a:cubicBezTo>
                    <a:cubicBezTo>
                      <a:pt x="1" y="1722"/>
                      <a:pt x="15" y="1736"/>
                      <a:pt x="33" y="1736"/>
                    </a:cubicBezTo>
                    <a:cubicBezTo>
                      <a:pt x="1695" y="1736"/>
                      <a:pt x="1695" y="1736"/>
                      <a:pt x="1695" y="1736"/>
                    </a:cubicBezTo>
                    <a:cubicBezTo>
                      <a:pt x="1713" y="1736"/>
                      <a:pt x="1727" y="1722"/>
                      <a:pt x="1728" y="1704"/>
                    </a:cubicBezTo>
                    <a:cubicBezTo>
                      <a:pt x="1728" y="680"/>
                      <a:pt x="1728" y="680"/>
                      <a:pt x="1728" y="680"/>
                    </a:cubicBezTo>
                    <a:cubicBezTo>
                      <a:pt x="1728" y="676"/>
                      <a:pt x="1727" y="672"/>
                      <a:pt x="1725" y="669"/>
                    </a:cubicBezTo>
                    <a:lnTo>
                      <a:pt x="1465" y="20"/>
                    </a:lnTo>
                    <a:close/>
                    <a:moveTo>
                      <a:pt x="1650" y="655"/>
                    </a:moveTo>
                    <a:cubicBezTo>
                      <a:pt x="1616" y="661"/>
                      <a:pt x="1594" y="675"/>
                      <a:pt x="1574" y="687"/>
                    </a:cubicBezTo>
                    <a:cubicBezTo>
                      <a:pt x="1549" y="702"/>
                      <a:pt x="1530" y="714"/>
                      <a:pt x="1487" y="714"/>
                    </a:cubicBezTo>
                    <a:cubicBezTo>
                      <a:pt x="1444" y="714"/>
                      <a:pt x="1424" y="702"/>
                      <a:pt x="1399" y="687"/>
                    </a:cubicBezTo>
                    <a:cubicBezTo>
                      <a:pt x="1382" y="675"/>
                      <a:pt x="1364" y="666"/>
                      <a:pt x="1345" y="659"/>
                    </a:cubicBezTo>
                    <a:cubicBezTo>
                      <a:pt x="1182" y="64"/>
                      <a:pt x="1182" y="64"/>
                      <a:pt x="1182" y="64"/>
                    </a:cubicBezTo>
                    <a:cubicBezTo>
                      <a:pt x="1414" y="64"/>
                      <a:pt x="1414" y="64"/>
                      <a:pt x="1414" y="64"/>
                    </a:cubicBezTo>
                    <a:lnTo>
                      <a:pt x="1650" y="655"/>
                    </a:lnTo>
                    <a:close/>
                    <a:moveTo>
                      <a:pt x="816" y="653"/>
                    </a:moveTo>
                    <a:cubicBezTo>
                      <a:pt x="784" y="660"/>
                      <a:pt x="762" y="673"/>
                      <a:pt x="742" y="685"/>
                    </a:cubicBezTo>
                    <a:cubicBezTo>
                      <a:pt x="717" y="700"/>
                      <a:pt x="698" y="712"/>
                      <a:pt x="655" y="712"/>
                    </a:cubicBezTo>
                    <a:cubicBezTo>
                      <a:pt x="654" y="712"/>
                      <a:pt x="654" y="712"/>
                      <a:pt x="654" y="712"/>
                    </a:cubicBezTo>
                    <a:cubicBezTo>
                      <a:pt x="611" y="712"/>
                      <a:pt x="592" y="700"/>
                      <a:pt x="567" y="685"/>
                    </a:cubicBezTo>
                    <a:cubicBezTo>
                      <a:pt x="539" y="668"/>
                      <a:pt x="508" y="648"/>
                      <a:pt x="446" y="648"/>
                    </a:cubicBezTo>
                    <a:cubicBezTo>
                      <a:pt x="446" y="648"/>
                      <a:pt x="446" y="648"/>
                      <a:pt x="446" y="648"/>
                    </a:cubicBezTo>
                    <a:cubicBezTo>
                      <a:pt x="445" y="648"/>
                      <a:pt x="445" y="648"/>
                      <a:pt x="445" y="648"/>
                    </a:cubicBezTo>
                    <a:cubicBezTo>
                      <a:pt x="607" y="64"/>
                      <a:pt x="607" y="64"/>
                      <a:pt x="607" y="64"/>
                    </a:cubicBezTo>
                    <a:cubicBezTo>
                      <a:pt x="816" y="64"/>
                      <a:pt x="816" y="64"/>
                      <a:pt x="816" y="64"/>
                    </a:cubicBezTo>
                    <a:lnTo>
                      <a:pt x="816" y="653"/>
                    </a:lnTo>
                    <a:close/>
                    <a:moveTo>
                      <a:pt x="880" y="64"/>
                    </a:moveTo>
                    <a:cubicBezTo>
                      <a:pt x="1116" y="64"/>
                      <a:pt x="1116" y="64"/>
                      <a:pt x="1116" y="64"/>
                    </a:cubicBezTo>
                    <a:cubicBezTo>
                      <a:pt x="1276" y="650"/>
                      <a:pt x="1276" y="650"/>
                      <a:pt x="1276" y="650"/>
                    </a:cubicBezTo>
                    <a:cubicBezTo>
                      <a:pt x="1217" y="650"/>
                      <a:pt x="1185" y="669"/>
                      <a:pt x="1158" y="685"/>
                    </a:cubicBezTo>
                    <a:cubicBezTo>
                      <a:pt x="1133" y="701"/>
                      <a:pt x="1114" y="712"/>
                      <a:pt x="1071" y="712"/>
                    </a:cubicBezTo>
                    <a:cubicBezTo>
                      <a:pt x="1070" y="712"/>
                      <a:pt x="1070" y="712"/>
                      <a:pt x="1070" y="712"/>
                    </a:cubicBezTo>
                    <a:cubicBezTo>
                      <a:pt x="1028" y="712"/>
                      <a:pt x="1008" y="700"/>
                      <a:pt x="983" y="685"/>
                    </a:cubicBezTo>
                    <a:cubicBezTo>
                      <a:pt x="958" y="670"/>
                      <a:pt x="928" y="653"/>
                      <a:pt x="880" y="649"/>
                    </a:cubicBezTo>
                    <a:lnTo>
                      <a:pt x="880" y="64"/>
                    </a:lnTo>
                    <a:close/>
                    <a:moveTo>
                      <a:pt x="309" y="64"/>
                    </a:moveTo>
                    <a:cubicBezTo>
                      <a:pt x="541" y="64"/>
                      <a:pt x="541" y="64"/>
                      <a:pt x="541" y="64"/>
                    </a:cubicBezTo>
                    <a:cubicBezTo>
                      <a:pt x="375" y="659"/>
                      <a:pt x="375" y="659"/>
                      <a:pt x="375" y="659"/>
                    </a:cubicBezTo>
                    <a:cubicBezTo>
                      <a:pt x="358" y="666"/>
                      <a:pt x="341" y="674"/>
                      <a:pt x="326" y="684"/>
                    </a:cubicBezTo>
                    <a:cubicBezTo>
                      <a:pt x="301" y="700"/>
                      <a:pt x="281" y="712"/>
                      <a:pt x="239" y="712"/>
                    </a:cubicBezTo>
                    <a:cubicBezTo>
                      <a:pt x="238" y="712"/>
                      <a:pt x="238" y="712"/>
                      <a:pt x="238" y="712"/>
                    </a:cubicBezTo>
                    <a:cubicBezTo>
                      <a:pt x="196" y="712"/>
                      <a:pt x="177" y="699"/>
                      <a:pt x="154" y="684"/>
                    </a:cubicBezTo>
                    <a:cubicBezTo>
                      <a:pt x="134" y="672"/>
                      <a:pt x="112" y="657"/>
                      <a:pt x="78" y="651"/>
                    </a:cubicBezTo>
                    <a:lnTo>
                      <a:pt x="309" y="64"/>
                    </a:lnTo>
                    <a:close/>
                    <a:moveTo>
                      <a:pt x="1376" y="1672"/>
                    </a:moveTo>
                    <a:cubicBezTo>
                      <a:pt x="1032" y="1672"/>
                      <a:pt x="1032" y="1672"/>
                      <a:pt x="1032" y="1672"/>
                    </a:cubicBezTo>
                    <a:cubicBezTo>
                      <a:pt x="1032" y="1032"/>
                      <a:pt x="1032" y="1032"/>
                      <a:pt x="1032" y="1032"/>
                    </a:cubicBezTo>
                    <a:cubicBezTo>
                      <a:pt x="1376" y="1032"/>
                      <a:pt x="1376" y="1032"/>
                      <a:pt x="1376" y="1032"/>
                    </a:cubicBezTo>
                    <a:lnTo>
                      <a:pt x="1376" y="1672"/>
                    </a:lnTo>
                    <a:close/>
                    <a:moveTo>
                      <a:pt x="1440" y="1672"/>
                    </a:moveTo>
                    <a:cubicBezTo>
                      <a:pt x="1440" y="999"/>
                      <a:pt x="1440" y="999"/>
                      <a:pt x="1440" y="999"/>
                    </a:cubicBezTo>
                    <a:cubicBezTo>
                      <a:pt x="1440" y="991"/>
                      <a:pt x="1436" y="983"/>
                      <a:pt x="1430" y="977"/>
                    </a:cubicBezTo>
                    <a:cubicBezTo>
                      <a:pt x="1424" y="971"/>
                      <a:pt x="1416" y="968"/>
                      <a:pt x="1408" y="968"/>
                    </a:cubicBezTo>
                    <a:cubicBezTo>
                      <a:pt x="999" y="968"/>
                      <a:pt x="999" y="968"/>
                      <a:pt x="999" y="968"/>
                    </a:cubicBezTo>
                    <a:cubicBezTo>
                      <a:pt x="991" y="968"/>
                      <a:pt x="983" y="971"/>
                      <a:pt x="977" y="977"/>
                    </a:cubicBezTo>
                    <a:cubicBezTo>
                      <a:pt x="971" y="983"/>
                      <a:pt x="968" y="991"/>
                      <a:pt x="968" y="999"/>
                    </a:cubicBezTo>
                    <a:cubicBezTo>
                      <a:pt x="968" y="1672"/>
                      <a:pt x="968" y="1672"/>
                      <a:pt x="968" y="1672"/>
                    </a:cubicBezTo>
                    <a:cubicBezTo>
                      <a:pt x="64" y="1672"/>
                      <a:pt x="64" y="1672"/>
                      <a:pt x="64" y="1672"/>
                    </a:cubicBezTo>
                    <a:cubicBezTo>
                      <a:pt x="64" y="713"/>
                      <a:pt x="64" y="713"/>
                      <a:pt x="64" y="713"/>
                    </a:cubicBezTo>
                    <a:cubicBezTo>
                      <a:pt x="88" y="718"/>
                      <a:pt x="101" y="727"/>
                      <a:pt x="118" y="738"/>
                    </a:cubicBezTo>
                    <a:cubicBezTo>
                      <a:pt x="145" y="756"/>
                      <a:pt x="177" y="776"/>
                      <a:pt x="238" y="776"/>
                    </a:cubicBezTo>
                    <a:cubicBezTo>
                      <a:pt x="239" y="776"/>
                      <a:pt x="239" y="776"/>
                      <a:pt x="239" y="776"/>
                    </a:cubicBezTo>
                    <a:cubicBezTo>
                      <a:pt x="299" y="776"/>
                      <a:pt x="331" y="756"/>
                      <a:pt x="359" y="739"/>
                    </a:cubicBezTo>
                    <a:cubicBezTo>
                      <a:pt x="384" y="724"/>
                      <a:pt x="403" y="712"/>
                      <a:pt x="446" y="712"/>
                    </a:cubicBezTo>
                    <a:cubicBezTo>
                      <a:pt x="489" y="712"/>
                      <a:pt x="509" y="724"/>
                      <a:pt x="534" y="739"/>
                    </a:cubicBezTo>
                    <a:cubicBezTo>
                      <a:pt x="561" y="756"/>
                      <a:pt x="593" y="776"/>
                      <a:pt x="654" y="776"/>
                    </a:cubicBezTo>
                    <a:cubicBezTo>
                      <a:pt x="715" y="776"/>
                      <a:pt x="747" y="757"/>
                      <a:pt x="775" y="739"/>
                    </a:cubicBezTo>
                    <a:cubicBezTo>
                      <a:pt x="800" y="724"/>
                      <a:pt x="819" y="712"/>
                      <a:pt x="862" y="712"/>
                    </a:cubicBezTo>
                    <a:cubicBezTo>
                      <a:pt x="862" y="712"/>
                      <a:pt x="862" y="712"/>
                      <a:pt x="862" y="712"/>
                    </a:cubicBezTo>
                    <a:cubicBezTo>
                      <a:pt x="905" y="712"/>
                      <a:pt x="925" y="724"/>
                      <a:pt x="950" y="740"/>
                    </a:cubicBezTo>
                    <a:cubicBezTo>
                      <a:pt x="978" y="757"/>
                      <a:pt x="1009" y="777"/>
                      <a:pt x="1070" y="777"/>
                    </a:cubicBezTo>
                    <a:cubicBezTo>
                      <a:pt x="1131" y="777"/>
                      <a:pt x="1163" y="757"/>
                      <a:pt x="1191" y="740"/>
                    </a:cubicBezTo>
                    <a:cubicBezTo>
                      <a:pt x="1216" y="725"/>
                      <a:pt x="1235" y="712"/>
                      <a:pt x="1278" y="712"/>
                    </a:cubicBezTo>
                    <a:cubicBezTo>
                      <a:pt x="1279" y="712"/>
                      <a:pt x="1279" y="712"/>
                      <a:pt x="1279" y="712"/>
                    </a:cubicBezTo>
                    <a:cubicBezTo>
                      <a:pt x="1321" y="712"/>
                      <a:pt x="1341" y="726"/>
                      <a:pt x="1366" y="741"/>
                    </a:cubicBezTo>
                    <a:cubicBezTo>
                      <a:pt x="1394" y="758"/>
                      <a:pt x="1425" y="776"/>
                      <a:pt x="1486" y="780"/>
                    </a:cubicBezTo>
                    <a:cubicBezTo>
                      <a:pt x="1487" y="780"/>
                      <a:pt x="1487" y="780"/>
                      <a:pt x="1487" y="780"/>
                    </a:cubicBezTo>
                    <a:cubicBezTo>
                      <a:pt x="1548" y="780"/>
                      <a:pt x="1580" y="760"/>
                      <a:pt x="1608" y="743"/>
                    </a:cubicBezTo>
                    <a:cubicBezTo>
                      <a:pt x="1626" y="732"/>
                      <a:pt x="1640" y="722"/>
                      <a:pt x="1664" y="717"/>
                    </a:cubicBezTo>
                    <a:cubicBezTo>
                      <a:pt x="1664" y="1672"/>
                      <a:pt x="1664" y="1672"/>
                      <a:pt x="1664" y="1672"/>
                    </a:cubicBezTo>
                    <a:lnTo>
                      <a:pt x="1440" y="1672"/>
                    </a:lnTo>
                    <a:close/>
                    <a:moveTo>
                      <a:pt x="1440" y="1672"/>
                    </a:moveTo>
                    <a:cubicBezTo>
                      <a:pt x="1440" y="1672"/>
                      <a:pt x="1440" y="1672"/>
                      <a:pt x="1440" y="16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7"/>
              <p:cNvSpPr>
                <a:spLocks noEditPoints="1"/>
              </p:cNvSpPr>
              <p:nvPr/>
            </p:nvSpPr>
            <p:spPr bwMode="auto">
              <a:xfrm>
                <a:off x="1338" y="2337"/>
                <a:ext cx="213" cy="187"/>
              </a:xfrm>
              <a:custGeom>
                <a:avLst/>
                <a:gdLst>
                  <a:gd name="T0" fmla="*/ 516 w 516"/>
                  <a:gd name="T1" fmla="*/ 32 h 452"/>
                  <a:gd name="T2" fmla="*/ 484 w 516"/>
                  <a:gd name="T3" fmla="*/ 0 h 452"/>
                  <a:gd name="T4" fmla="*/ 32 w 516"/>
                  <a:gd name="T5" fmla="*/ 0 h 452"/>
                  <a:gd name="T6" fmla="*/ 0 w 516"/>
                  <a:gd name="T7" fmla="*/ 32 h 452"/>
                  <a:gd name="T8" fmla="*/ 0 w 516"/>
                  <a:gd name="T9" fmla="*/ 420 h 452"/>
                  <a:gd name="T10" fmla="*/ 32 w 516"/>
                  <a:gd name="T11" fmla="*/ 452 h 452"/>
                  <a:gd name="T12" fmla="*/ 484 w 516"/>
                  <a:gd name="T13" fmla="*/ 452 h 452"/>
                  <a:gd name="T14" fmla="*/ 516 w 516"/>
                  <a:gd name="T15" fmla="*/ 420 h 452"/>
                  <a:gd name="T16" fmla="*/ 516 w 516"/>
                  <a:gd name="T17" fmla="*/ 32 h 452"/>
                  <a:gd name="T18" fmla="*/ 452 w 516"/>
                  <a:gd name="T19" fmla="*/ 196 h 452"/>
                  <a:gd name="T20" fmla="*/ 288 w 516"/>
                  <a:gd name="T21" fmla="*/ 196 h 452"/>
                  <a:gd name="T22" fmla="*/ 288 w 516"/>
                  <a:gd name="T23" fmla="*/ 64 h 452"/>
                  <a:gd name="T24" fmla="*/ 452 w 516"/>
                  <a:gd name="T25" fmla="*/ 64 h 452"/>
                  <a:gd name="T26" fmla="*/ 452 w 516"/>
                  <a:gd name="T27" fmla="*/ 196 h 452"/>
                  <a:gd name="T28" fmla="*/ 224 w 516"/>
                  <a:gd name="T29" fmla="*/ 64 h 452"/>
                  <a:gd name="T30" fmla="*/ 224 w 516"/>
                  <a:gd name="T31" fmla="*/ 196 h 452"/>
                  <a:gd name="T32" fmla="*/ 64 w 516"/>
                  <a:gd name="T33" fmla="*/ 196 h 452"/>
                  <a:gd name="T34" fmla="*/ 64 w 516"/>
                  <a:gd name="T35" fmla="*/ 64 h 452"/>
                  <a:gd name="T36" fmla="*/ 224 w 516"/>
                  <a:gd name="T37" fmla="*/ 64 h 452"/>
                  <a:gd name="T38" fmla="*/ 64 w 516"/>
                  <a:gd name="T39" fmla="*/ 260 h 452"/>
                  <a:gd name="T40" fmla="*/ 224 w 516"/>
                  <a:gd name="T41" fmla="*/ 260 h 452"/>
                  <a:gd name="T42" fmla="*/ 224 w 516"/>
                  <a:gd name="T43" fmla="*/ 388 h 452"/>
                  <a:gd name="T44" fmla="*/ 64 w 516"/>
                  <a:gd name="T45" fmla="*/ 388 h 452"/>
                  <a:gd name="T46" fmla="*/ 64 w 516"/>
                  <a:gd name="T47" fmla="*/ 260 h 452"/>
                  <a:gd name="T48" fmla="*/ 288 w 516"/>
                  <a:gd name="T49" fmla="*/ 388 h 452"/>
                  <a:gd name="T50" fmla="*/ 288 w 516"/>
                  <a:gd name="T51" fmla="*/ 260 h 452"/>
                  <a:gd name="T52" fmla="*/ 452 w 516"/>
                  <a:gd name="T53" fmla="*/ 260 h 452"/>
                  <a:gd name="T54" fmla="*/ 452 w 516"/>
                  <a:gd name="T55" fmla="*/ 388 h 452"/>
                  <a:gd name="T56" fmla="*/ 288 w 516"/>
                  <a:gd name="T57" fmla="*/ 388 h 452"/>
                  <a:gd name="T58" fmla="*/ 288 w 516"/>
                  <a:gd name="T59" fmla="*/ 388 h 452"/>
                  <a:gd name="T60" fmla="*/ 288 w 516"/>
                  <a:gd name="T61" fmla="*/ 388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16" h="452">
                    <a:moveTo>
                      <a:pt x="516" y="32"/>
                    </a:moveTo>
                    <a:cubicBezTo>
                      <a:pt x="516" y="14"/>
                      <a:pt x="502" y="0"/>
                      <a:pt x="484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420"/>
                      <a:pt x="0" y="420"/>
                      <a:pt x="0" y="420"/>
                    </a:cubicBezTo>
                    <a:cubicBezTo>
                      <a:pt x="0" y="438"/>
                      <a:pt x="14" y="452"/>
                      <a:pt x="32" y="452"/>
                    </a:cubicBezTo>
                    <a:cubicBezTo>
                      <a:pt x="484" y="452"/>
                      <a:pt x="484" y="452"/>
                      <a:pt x="484" y="452"/>
                    </a:cubicBezTo>
                    <a:cubicBezTo>
                      <a:pt x="502" y="452"/>
                      <a:pt x="516" y="438"/>
                      <a:pt x="516" y="420"/>
                    </a:cubicBezTo>
                    <a:lnTo>
                      <a:pt x="516" y="32"/>
                    </a:lnTo>
                    <a:close/>
                    <a:moveTo>
                      <a:pt x="452" y="196"/>
                    </a:moveTo>
                    <a:cubicBezTo>
                      <a:pt x="288" y="196"/>
                      <a:pt x="288" y="196"/>
                      <a:pt x="288" y="196"/>
                    </a:cubicBezTo>
                    <a:cubicBezTo>
                      <a:pt x="288" y="64"/>
                      <a:pt x="288" y="64"/>
                      <a:pt x="288" y="64"/>
                    </a:cubicBezTo>
                    <a:cubicBezTo>
                      <a:pt x="452" y="64"/>
                      <a:pt x="452" y="64"/>
                      <a:pt x="452" y="64"/>
                    </a:cubicBezTo>
                    <a:lnTo>
                      <a:pt x="452" y="196"/>
                    </a:lnTo>
                    <a:close/>
                    <a:moveTo>
                      <a:pt x="224" y="64"/>
                    </a:moveTo>
                    <a:cubicBezTo>
                      <a:pt x="224" y="196"/>
                      <a:pt x="224" y="196"/>
                      <a:pt x="224" y="196"/>
                    </a:cubicBezTo>
                    <a:cubicBezTo>
                      <a:pt x="64" y="196"/>
                      <a:pt x="64" y="196"/>
                      <a:pt x="64" y="196"/>
                    </a:cubicBezTo>
                    <a:cubicBezTo>
                      <a:pt x="64" y="64"/>
                      <a:pt x="64" y="64"/>
                      <a:pt x="64" y="64"/>
                    </a:cubicBezTo>
                    <a:lnTo>
                      <a:pt x="224" y="64"/>
                    </a:lnTo>
                    <a:close/>
                    <a:moveTo>
                      <a:pt x="64" y="260"/>
                    </a:moveTo>
                    <a:cubicBezTo>
                      <a:pt x="224" y="260"/>
                      <a:pt x="224" y="260"/>
                      <a:pt x="224" y="260"/>
                    </a:cubicBezTo>
                    <a:cubicBezTo>
                      <a:pt x="224" y="388"/>
                      <a:pt x="224" y="388"/>
                      <a:pt x="224" y="388"/>
                    </a:cubicBezTo>
                    <a:cubicBezTo>
                      <a:pt x="64" y="388"/>
                      <a:pt x="64" y="388"/>
                      <a:pt x="64" y="388"/>
                    </a:cubicBezTo>
                    <a:lnTo>
                      <a:pt x="64" y="260"/>
                    </a:lnTo>
                    <a:close/>
                    <a:moveTo>
                      <a:pt x="288" y="388"/>
                    </a:moveTo>
                    <a:cubicBezTo>
                      <a:pt x="288" y="260"/>
                      <a:pt x="288" y="260"/>
                      <a:pt x="288" y="260"/>
                    </a:cubicBezTo>
                    <a:cubicBezTo>
                      <a:pt x="452" y="260"/>
                      <a:pt x="452" y="260"/>
                      <a:pt x="452" y="260"/>
                    </a:cubicBezTo>
                    <a:cubicBezTo>
                      <a:pt x="452" y="388"/>
                      <a:pt x="452" y="388"/>
                      <a:pt x="452" y="388"/>
                    </a:cubicBezTo>
                    <a:lnTo>
                      <a:pt x="288" y="388"/>
                    </a:lnTo>
                    <a:close/>
                    <a:moveTo>
                      <a:pt x="288" y="388"/>
                    </a:moveTo>
                    <a:cubicBezTo>
                      <a:pt x="288" y="388"/>
                      <a:pt x="288" y="388"/>
                      <a:pt x="288" y="38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Rectangle 6"/>
          <p:cNvSpPr/>
          <p:nvPr/>
        </p:nvSpPr>
        <p:spPr>
          <a:xfrm>
            <a:off x="1201428" y="3730778"/>
            <a:ext cx="2989002" cy="670671"/>
          </a:xfrm>
          <a:prstGeom prst="rect">
            <a:avLst/>
          </a:prstGeom>
          <a:solidFill>
            <a:srgbClr val="01486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Perkiraan Populasi </a:t>
            </a:r>
            <a:r>
              <a:rPr lang="en-ID" sz="16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ID" sz="2400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</a:t>
            </a:r>
            <a:r>
              <a:rPr lang="id-ID" sz="2400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NRT</a:t>
            </a:r>
            <a:endParaRPr lang="en-US" sz="2400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801749" y="2296517"/>
                <a:ext cx="3794577" cy="307777"/>
              </a:xfrm>
              <a:prstGeom prst="rect">
                <a:avLst/>
              </a:prstGeom>
              <a:solidFill>
                <a:srgbClr val="C7EBE9"/>
              </a:solidFill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d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GB" sz="14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GB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id-ID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D" sz="14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GB" sz="1400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GB" sz="1400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id-ID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latin typeface="Cambria Math"/>
                          </a:rPr>
                          <m:t>1+</m:t>
                        </m:r>
                        <m:r>
                          <a:rPr lang="en-GB" sz="1400" i="1">
                            <a:latin typeface="Cambria Math"/>
                          </a:rPr>
                          <m:t>𝐵</m:t>
                        </m:r>
                        <m:r>
                          <a:rPr lang="en-GB" sz="1400" i="1">
                            <a:latin typeface="Cambria Math"/>
                          </a:rPr>
                          <m:t>+</m:t>
                        </m:r>
                        <m:r>
                          <a:rPr lang="en-GB" sz="1400" i="1">
                            <a:latin typeface="Cambria Math"/>
                          </a:rPr>
                          <m:t>𝐿</m:t>
                        </m:r>
                        <m:r>
                          <a:rPr lang="en-GB" sz="1400" i="1">
                            <a:latin typeface="Cambria Math"/>
                          </a:rPr>
                          <m:t>+</m:t>
                        </m:r>
                        <m:r>
                          <a:rPr lang="en-GB" sz="1400" i="1">
                            <a:latin typeface="Cambria Math"/>
                          </a:rPr>
                          <m:t>𝑇</m:t>
                        </m:r>
                        <m:r>
                          <a:rPr lang="en-GB" sz="1400" i="1">
                            <a:latin typeface="Cambria Math"/>
                          </a:rPr>
                          <m:t>−</m:t>
                        </m:r>
                        <m:r>
                          <a:rPr lang="en-GB" sz="1400" i="1">
                            <a:latin typeface="Cambria Math"/>
                          </a:rPr>
                          <m:t>𝐽</m:t>
                        </m:r>
                        <m:r>
                          <a:rPr lang="en-GB" sz="1400" i="1">
                            <a:latin typeface="Cambria Math"/>
                          </a:rPr>
                          <m:t>−</m:t>
                        </m:r>
                        <m:r>
                          <a:rPr lang="en-GB" sz="1400" i="1">
                            <a:latin typeface="Cambria Math"/>
                          </a:rPr>
                          <m:t>𝑃</m:t>
                        </m:r>
                        <m:r>
                          <a:rPr lang="en-GB" sz="1400" i="1">
                            <a:latin typeface="Cambria Math"/>
                          </a:rPr>
                          <m:t>−</m:t>
                        </m:r>
                        <m:r>
                          <a:rPr lang="en-GB" sz="1400" i="1">
                            <a:latin typeface="Cambria Math"/>
                          </a:rPr>
                          <m:t>𝑀</m:t>
                        </m:r>
                        <m:r>
                          <a:rPr lang="en-GB" sz="1400" i="1">
                            <a:latin typeface="Cambria Math"/>
                          </a:rPr>
                          <m:t>−</m:t>
                        </m:r>
                        <m:r>
                          <a:rPr lang="en-GB" sz="1400" i="1">
                            <a:latin typeface="Cambria Math"/>
                          </a:rPr>
                          <m:t>𝐾</m:t>
                        </m:r>
                      </m:e>
                    </m:d>
                  </m:oMath>
                </a14:m>
                <a:r>
                  <a:rPr lang="en-ID" sz="1400" dirty="0"/>
                  <a:t>] x FK</a:t>
                </a:r>
                <a:endParaRPr lang="id-ID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49" y="2296517"/>
                <a:ext cx="3794577" cy="307777"/>
              </a:xfrm>
              <a:prstGeom prst="rect">
                <a:avLst/>
              </a:prstGeom>
              <a:blipFill rotWithShape="1">
                <a:blip r:embed="rId3"/>
                <a:stretch>
                  <a:fillRect t="-2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Elbow Connector 81"/>
          <p:cNvCxnSpPr>
            <a:stCxn id="46" idx="3"/>
            <a:endCxn id="45" idx="1"/>
          </p:cNvCxnSpPr>
          <p:nvPr/>
        </p:nvCxnSpPr>
        <p:spPr>
          <a:xfrm>
            <a:off x="8194942" y="3600330"/>
            <a:ext cx="537024" cy="989566"/>
          </a:xfrm>
          <a:prstGeom prst="bentConnector3">
            <a:avLst>
              <a:gd name="adj1" fmla="val 100828"/>
            </a:avLst>
          </a:prstGeom>
          <a:ln w="38100">
            <a:solidFill>
              <a:srgbClr val="016B9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43234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3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723" y="5588224"/>
            <a:ext cx="3750896" cy="959330"/>
          </a:xfrm>
        </p:spPr>
        <p:txBody>
          <a:bodyPr anchor="t"/>
          <a:lstStyle/>
          <a:p>
            <a:r>
              <a:rPr lang="en-US" b="1" dirty="0" smtClean="0">
                <a:solidFill>
                  <a:schemeClr val="bg1"/>
                </a:solidFill>
              </a:rPr>
              <a:t>OUTLINE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72553" y="836529"/>
            <a:ext cx="6119447" cy="9378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72553" y="2323119"/>
            <a:ext cx="6119447" cy="9378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72552" y="3735437"/>
            <a:ext cx="6119447" cy="9378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77242" y="5119301"/>
            <a:ext cx="6119447" cy="9378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603630" y="836529"/>
            <a:ext cx="937847" cy="937847"/>
          </a:xfrm>
          <a:prstGeom prst="ellipse">
            <a:avLst/>
          </a:prstGeom>
          <a:gradFill flip="none" rotWithShape="1">
            <a:gsLst>
              <a:gs pos="3000">
                <a:srgbClr val="0CA5AA"/>
              </a:gs>
              <a:gs pos="100000">
                <a:srgbClr val="01486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564054" y="2285983"/>
            <a:ext cx="937847" cy="937847"/>
          </a:xfrm>
          <a:prstGeom prst="ellipse">
            <a:avLst/>
          </a:prstGeom>
          <a:gradFill flip="none" rotWithShape="1">
            <a:gsLst>
              <a:gs pos="3000">
                <a:srgbClr val="0CA5AA"/>
              </a:gs>
              <a:gs pos="100000">
                <a:srgbClr val="01486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64053" y="3735437"/>
            <a:ext cx="937847" cy="937847"/>
          </a:xfrm>
          <a:prstGeom prst="ellipse">
            <a:avLst/>
          </a:prstGeom>
          <a:gradFill flip="none" rotWithShape="1">
            <a:gsLst>
              <a:gs pos="3000">
                <a:srgbClr val="0CA5AA"/>
              </a:gs>
              <a:gs pos="100000">
                <a:srgbClr val="01486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03630" y="5119301"/>
            <a:ext cx="937847" cy="937847"/>
          </a:xfrm>
          <a:prstGeom prst="ellipse">
            <a:avLst/>
          </a:prstGeom>
          <a:gradFill flip="none" rotWithShape="1">
            <a:gsLst>
              <a:gs pos="3000">
                <a:srgbClr val="0CA5AA"/>
              </a:gs>
              <a:gs pos="100000">
                <a:srgbClr val="01486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1295" y="836530"/>
            <a:ext cx="3821235" cy="935002"/>
          </a:xfrm>
        </p:spPr>
        <p:txBody>
          <a:bodyPr anchor="ctr">
            <a:normAutofit/>
          </a:bodyPr>
          <a:lstStyle/>
          <a:p>
            <a:r>
              <a:rPr lang="en-US" sz="3200" b="1" dirty="0" smtClean="0"/>
              <a:t>PENDAHULUAN</a:t>
            </a:r>
            <a:endParaRPr lang="en-US" sz="3200" b="1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6666296" y="2351396"/>
            <a:ext cx="5099296" cy="935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1486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DATA PETERNAKAN BPS</a:t>
            </a:r>
            <a:endParaRPr lang="en-US" sz="3200" b="1" dirty="0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574655" y="3710005"/>
            <a:ext cx="5099296" cy="935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1486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ESTIMASI POPULASI</a:t>
            </a:r>
            <a:endParaRPr lang="en-US" sz="3200" b="1" dirty="0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6661295" y="5132887"/>
            <a:ext cx="5099296" cy="935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01486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/>
              <a:t>TANTANGAN DAN HARAPAN</a:t>
            </a:r>
          </a:p>
        </p:txBody>
      </p:sp>
    </p:spTree>
    <p:extLst>
      <p:ext uri="{BB962C8B-B14F-4D97-AF65-F5344CB8AC3E}">
        <p14:creationId xmlns:p14="http://schemas.microsoft.com/office/powerpoint/2010/main" val="28886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406513228"/>
              </p:ext>
            </p:extLst>
          </p:nvPr>
        </p:nvGraphicFramePr>
        <p:xfrm>
          <a:off x="1913840" y="1985386"/>
          <a:ext cx="8364319" cy="4053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 Placeholder 3"/>
          <p:cNvSpPr txBox="1">
            <a:spLocks/>
          </p:cNvSpPr>
          <p:nvPr/>
        </p:nvSpPr>
        <p:spPr>
          <a:xfrm>
            <a:off x="1901069" y="6134306"/>
            <a:ext cx="6815155" cy="562059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467" dirty="0"/>
              <a:t>Sumber data: BPS dan Ditjen PKH </a:t>
            </a:r>
            <a:endParaRPr kumimoji="1" lang="en-GB" sz="1600" dirty="0"/>
          </a:p>
          <a:p>
            <a:pPr marL="0" indent="0">
              <a:buNone/>
            </a:pPr>
            <a:r>
              <a:rPr kumimoji="1" lang="en-GB" sz="1500" dirty="0"/>
              <a:t>Data </a:t>
            </a:r>
            <a:r>
              <a:rPr kumimoji="1" lang="en-GB" sz="1500" dirty="0" err="1"/>
              <a:t>populasi</a:t>
            </a:r>
            <a:r>
              <a:rPr kumimoji="1" lang="en-GB" sz="1500" dirty="0"/>
              <a:t> </a:t>
            </a:r>
            <a:r>
              <a:rPr kumimoji="1" lang="en-GB" sz="1500" dirty="0" err="1"/>
              <a:t>terdiri</a:t>
            </a:r>
            <a:r>
              <a:rPr kumimoji="1" lang="en-GB" sz="1500" dirty="0"/>
              <a:t> </a:t>
            </a:r>
            <a:r>
              <a:rPr kumimoji="1" lang="en-GB" sz="1500" dirty="0" err="1"/>
              <a:t>dari</a:t>
            </a:r>
            <a:r>
              <a:rPr kumimoji="1" lang="en-GB" sz="1500" dirty="0"/>
              <a:t> </a:t>
            </a:r>
            <a:r>
              <a:rPr kumimoji="1" lang="en-GB" sz="1500" dirty="0" err="1"/>
              <a:t>populasi</a:t>
            </a:r>
            <a:r>
              <a:rPr kumimoji="1" lang="en-GB" sz="1500" dirty="0"/>
              <a:t> di </a:t>
            </a:r>
            <a:r>
              <a:rPr kumimoji="1" lang="en-GB" sz="1500" dirty="0" err="1"/>
              <a:t>Rumah</a:t>
            </a:r>
            <a:r>
              <a:rPr kumimoji="1" lang="en-GB" sz="1500" dirty="0"/>
              <a:t> </a:t>
            </a:r>
            <a:r>
              <a:rPr kumimoji="1" lang="en-GB" sz="1500" dirty="0" err="1"/>
              <a:t>Tangga</a:t>
            </a:r>
            <a:r>
              <a:rPr kumimoji="1" lang="en-GB" sz="1500" dirty="0"/>
              <a:t>, NRT, </a:t>
            </a:r>
            <a:r>
              <a:rPr kumimoji="1" lang="en-GB" sz="1500" dirty="0" err="1"/>
              <a:t>dan</a:t>
            </a:r>
            <a:r>
              <a:rPr kumimoji="1" lang="en-GB" sz="1500" dirty="0"/>
              <a:t> Perusahaan</a:t>
            </a:r>
          </a:p>
          <a:p>
            <a:pPr marL="0" indent="0">
              <a:buNone/>
            </a:pPr>
            <a:endParaRPr lang="en-US" sz="1467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POPULASI SAPI POTONG</a:t>
            </a:r>
            <a:b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2013-2018</a:t>
            </a:r>
            <a:endParaRPr lang="en-US" sz="2400" dirty="0">
              <a:solidFill>
                <a:srgbClr val="C7EB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Estimasi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Populasi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9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POPULASI SAPI DAN KERBAU</a:t>
            </a:r>
            <a:r>
              <a:rPr lang="id-ID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Jawa Tengah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Kab/Kota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2018-2019</a:t>
            </a:r>
            <a:endParaRPr lang="en-US" sz="2400" dirty="0">
              <a:solidFill>
                <a:srgbClr val="C7EB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Estimasi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Populasi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67818" y="6322325"/>
            <a:ext cx="7848600" cy="533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Keterangan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pPr marL="0" indent="0">
              <a:buNone/>
            </a:pP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terdiri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Tangga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NRT,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Perusahaan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228533"/>
              </p:ext>
            </p:extLst>
          </p:nvPr>
        </p:nvGraphicFramePr>
        <p:xfrm>
          <a:off x="614149" y="1947594"/>
          <a:ext cx="11031079" cy="441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839"/>
                <a:gridCol w="1463040"/>
                <a:gridCol w="1463040"/>
                <a:gridCol w="1463040"/>
                <a:gridCol w="1463040"/>
                <a:gridCol w="1463040"/>
                <a:gridCol w="1463040"/>
              </a:tblGrid>
              <a:tr h="36174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Provinsi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486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Potong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Perah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Kerbau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1596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2018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2019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2018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2019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2018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2019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</a:tr>
              <a:tr h="2173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(3)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(4)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(6)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(7)</a:t>
                      </a:r>
                      <a:endParaRPr lang="en-US" sz="1200" dirty="0"/>
                    </a:p>
                  </a:txBody>
                  <a:tcPr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[01] CILACAP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22,653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18,618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152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1,818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1,529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[02] BANYUMAS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21,202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18,477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1,496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1,442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1,571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[03] PURBALINGGA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18,271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17,699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249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1,014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978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[04] BANJARNEGARA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46,300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48,942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1,435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1,637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747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731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[05] KEBUMEN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90,558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91,436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164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519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508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[06] PURWOREJO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19,804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20,715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1,360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1,610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[07] WONOSOBO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31,412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29,587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1,457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1,259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1,511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1,488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[08] MAGELANG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88,937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96,163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2,400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2,499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4,299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4,339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[09] BOYOLALI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127,426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134,146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96,975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99,980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910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855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[10] KLATEN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113,640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121,275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6,468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7,132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1,009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1,074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[11] SUKOHARJO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37,832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38,266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261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304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370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450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[12] WONOGIRI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224,042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206,378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190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117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123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98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POPULASI SAPI DAN KERBAU</a:t>
            </a:r>
            <a:r>
              <a:rPr lang="id-ID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Jawa Tengah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Kab/Kota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2018-2019</a:t>
            </a:r>
            <a:endParaRPr lang="en-US" sz="2400" dirty="0">
              <a:solidFill>
                <a:srgbClr val="C7EB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Estimasi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Populasi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845431"/>
              </p:ext>
            </p:extLst>
          </p:nvPr>
        </p:nvGraphicFramePr>
        <p:xfrm>
          <a:off x="614149" y="1947594"/>
          <a:ext cx="11031079" cy="441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839"/>
                <a:gridCol w="1463040"/>
                <a:gridCol w="1463040"/>
                <a:gridCol w="1463040"/>
                <a:gridCol w="1463040"/>
                <a:gridCol w="1463040"/>
                <a:gridCol w="1463040"/>
              </a:tblGrid>
              <a:tr h="36174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Provinsi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486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Potong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Perah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Kerbau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1596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2018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2019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2018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2019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2018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2019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</a:tr>
              <a:tr h="2173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(3)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(4)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(6)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(7)</a:t>
                      </a:r>
                      <a:endParaRPr lang="en-US" sz="1200" dirty="0"/>
                    </a:p>
                  </a:txBody>
                  <a:tcPr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[13] KARANGANYAR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87,130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82,227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674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954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207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251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[14] SRAGEN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119,478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124,498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107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219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160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[15] GROBOGAN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199,141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212,001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247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1,702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1,619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[16] BLORA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287,254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290,306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1,371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1,567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[17] REMBANG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169,033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175,776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184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194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[18] PATI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116,777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103,609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333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688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549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[19] KUDUS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13,875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13,752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144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1,714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1,466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[20] JEPARA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56,168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57,684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23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2,747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3,045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[21] DEMAK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5,589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5,594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97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2,050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1,669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[22] SEMARANG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73,705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61,779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33,706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37,751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2,695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3,034 </a:t>
                      </a:r>
                    </a:p>
                  </a:txBody>
                  <a:tcPr marL="9525" marR="9525" marT="9525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[23] TEMANGGUNG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39,069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38,849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304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150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1,057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1,037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[24] KENDAL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26,053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26,170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218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2,558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2,714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67818" y="6322325"/>
            <a:ext cx="7848600" cy="533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Keterangan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pPr marL="0" indent="0">
              <a:buNone/>
            </a:pP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terdiri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Tangga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NRT,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Perusahaan</a:t>
            </a:r>
          </a:p>
        </p:txBody>
      </p:sp>
    </p:spTree>
    <p:extLst>
      <p:ext uri="{BB962C8B-B14F-4D97-AF65-F5344CB8AC3E}">
        <p14:creationId xmlns:p14="http://schemas.microsoft.com/office/powerpoint/2010/main" val="90040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POPULASI SAPI DAN KERBAU</a:t>
            </a:r>
            <a:r>
              <a:rPr lang="id-ID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Jawa Tengah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Kab/Kota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2018-2019</a:t>
            </a:r>
            <a:endParaRPr lang="en-US" sz="2400" dirty="0">
              <a:solidFill>
                <a:srgbClr val="C7EB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Estimasi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Populasi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587505"/>
              </p:ext>
            </p:extLst>
          </p:nvPr>
        </p:nvGraphicFramePr>
        <p:xfrm>
          <a:off x="614149" y="1947594"/>
          <a:ext cx="11031079" cy="4411992"/>
        </p:xfrm>
        <a:graphic>
          <a:graphicData uri="http://schemas.openxmlformats.org/drawingml/2006/table">
            <a:tbl>
              <a:tblPr firstRow="1" bandRow="1">
                <a:solidFill>
                  <a:srgbClr val="FEFEFE"/>
                </a:solidFill>
                <a:tableStyleId>{5C22544A-7EE6-4342-B048-85BDC9FD1C3A}</a:tableStyleId>
              </a:tblPr>
              <a:tblGrid>
                <a:gridCol w="2252839"/>
                <a:gridCol w="1463040"/>
                <a:gridCol w="1463040"/>
                <a:gridCol w="1463040"/>
                <a:gridCol w="1463040"/>
                <a:gridCol w="1463040"/>
                <a:gridCol w="1463040"/>
              </a:tblGrid>
              <a:tr h="35178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Provinsi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486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Potong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Perah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Kerbau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47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2018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2019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2018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2019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2018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2019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</a:tr>
              <a:tr h="263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(3)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(4)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(6)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(7)</a:t>
                      </a:r>
                      <a:endParaRPr lang="en-US" sz="1200" dirty="0"/>
                    </a:p>
                  </a:txBody>
                  <a:tcPr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[25] BATANG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24,327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17,489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163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208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1,224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1,342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[26] PEKALONGAN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26,790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27,333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365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382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2,633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2,540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[27] PEMALANG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11,437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10,823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6,672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6,585 </a:t>
                      </a:r>
                    </a:p>
                  </a:txBody>
                  <a:tcPr marL="9525" marR="9525" marT="9525" marB="0"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[28] TEGAL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12,562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12,810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267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3,748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3,210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[29] BREBES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40,134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37,749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66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126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6,588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6,216 </a:t>
                      </a:r>
                    </a:p>
                  </a:txBody>
                  <a:tcPr marL="9525" marR="9525" marT="9525" marB="0"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[71] MAGELANG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231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186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35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31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34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[72] SURAKARTA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1,170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1,225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129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12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13 </a:t>
                      </a:r>
                    </a:p>
                  </a:txBody>
                  <a:tcPr marL="9525" marR="9525" marT="9525" marB="0"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[73] SALATIGA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1,764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1,612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5,257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5,752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93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101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[74] SEMARANG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6,586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6,217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2,040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2,474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1,106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1,051 </a:t>
                      </a:r>
                    </a:p>
                  </a:txBody>
                  <a:tcPr marL="9525" marR="9525" marT="9525" marB="0"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[75] PEKALONGAN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393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439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282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541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65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70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[76] TEGAL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161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181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45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27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29 </a:t>
                      </a:r>
                    </a:p>
                  </a:txBody>
                  <a:tcPr marL="9525" marR="9525" marT="9525" marB="0" anchor="ctr"/>
                </a:tc>
              </a:tr>
              <a:tr h="4068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FEFEFE"/>
                          </a:solidFill>
                          <a:effectLst/>
                          <a:latin typeface="Calibri" panose="020F0502020204030204" pitchFamily="34" charset="0"/>
                        </a:rPr>
                        <a:t>[33] JAWA TENGAH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FEFEFE"/>
                          </a:solidFill>
                          <a:effectLst/>
                          <a:latin typeface="Calibri" panose="020F0502020204030204" pitchFamily="34" charset="0"/>
                        </a:rPr>
                        <a:t>            2,160,904 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FEFEFE"/>
                          </a:solidFill>
                          <a:effectLst/>
                          <a:latin typeface="Calibri" panose="020F0502020204030204" pitchFamily="34" charset="0"/>
                        </a:rPr>
                        <a:t>            2,150,011 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EFEFE"/>
                          </a:solidFill>
                          <a:effectLst/>
                          <a:latin typeface="Calibri" panose="020F0502020204030204" pitchFamily="34" charset="0"/>
                        </a:rPr>
                        <a:t>               155,948 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EFEFE"/>
                          </a:solidFill>
                          <a:effectLst/>
                          <a:latin typeface="Calibri" panose="020F0502020204030204" pitchFamily="34" charset="0"/>
                        </a:rPr>
                        <a:t>               183,525 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FEFEFE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54,507 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FEFEFE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53,752 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67818" y="6322325"/>
            <a:ext cx="7848600" cy="533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Keterangan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pPr marL="0" indent="0">
              <a:buNone/>
            </a:pP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terdiri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Tangga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NRT,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Perusahaan</a:t>
            </a:r>
          </a:p>
        </p:txBody>
      </p:sp>
    </p:spTree>
    <p:extLst>
      <p:ext uri="{BB962C8B-B14F-4D97-AF65-F5344CB8AC3E}">
        <p14:creationId xmlns:p14="http://schemas.microsoft.com/office/powerpoint/2010/main" val="418464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Perbandingan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Data BPS </a:t>
            </a:r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PKH</a:t>
            </a:r>
            <a:b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Kab/Kota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</a:t>
            </a:r>
            <a:endParaRPr lang="en-US" sz="2400" dirty="0">
              <a:solidFill>
                <a:srgbClr val="C7EB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Estimasi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Populasi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67818" y="6322325"/>
            <a:ext cx="7848600" cy="533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Keterangan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pPr marL="0" indent="0">
              <a:buNone/>
            </a:pP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terdiri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Tangga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NRT,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Perusahaan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184149"/>
              </p:ext>
            </p:extLst>
          </p:nvPr>
        </p:nvGraphicFramePr>
        <p:xfrm>
          <a:off x="614149" y="1947594"/>
          <a:ext cx="11031079" cy="441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839"/>
                <a:gridCol w="1463040"/>
                <a:gridCol w="1463040"/>
                <a:gridCol w="1463040"/>
                <a:gridCol w="1463040"/>
                <a:gridCol w="1463040"/>
                <a:gridCol w="1463040"/>
              </a:tblGrid>
              <a:tr h="36174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Provinsi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486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Potong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Perah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Kerbau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1596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BPS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PKH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BPS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PKH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BPS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PKH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</a:tr>
              <a:tr h="2173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(3)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(4)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(6)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(7)</a:t>
                      </a:r>
                      <a:endParaRPr lang="en-US" sz="1200" dirty="0"/>
                    </a:p>
                  </a:txBody>
                  <a:tcPr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[01] CILACAP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22,653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16,906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152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15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1,818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1,810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[02] BANYUMAS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21,202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12,365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2,378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1,442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1,254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[03] PURBALINGGA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18,271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11,509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249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80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1,014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1,152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[04] BANJARNEGARA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46,300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31,507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1,435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1,368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747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887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[05] KEBUMEN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90,558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65,843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164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10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519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244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[06] PURWOREJO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19,804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19,827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172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21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1,360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1,333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[07] WONOSOBO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31,412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20,948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1,457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1,220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1,511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952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[08] MAGELANG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88,937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78,628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2,400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2,500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4,299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5,950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[09] BOYOLALI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127,426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88,000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96,975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87,445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910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737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[10] KLATEN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113,640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100,241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6,468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6,400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1,009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606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[11] SUKOHARJO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37,832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28,726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261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16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370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594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[12] WONOGIRI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224,042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161,043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190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37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117 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167 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6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Perbandingan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Data BPS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PKH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Kab/Kota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</a:t>
            </a:r>
            <a:endParaRPr lang="en-US" sz="2400" dirty="0">
              <a:solidFill>
                <a:srgbClr val="C7EB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Estimasi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Populasi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882263"/>
              </p:ext>
            </p:extLst>
          </p:nvPr>
        </p:nvGraphicFramePr>
        <p:xfrm>
          <a:off x="614149" y="1947594"/>
          <a:ext cx="11031079" cy="441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2839"/>
                <a:gridCol w="1463040"/>
                <a:gridCol w="1463040"/>
                <a:gridCol w="1463040"/>
                <a:gridCol w="1463040"/>
                <a:gridCol w="1463040"/>
                <a:gridCol w="1463040"/>
              </a:tblGrid>
              <a:tr h="361741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Provinsi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486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Potong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Perah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Kerbau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1596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BPS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PKH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BPS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PKH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BPS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PKH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</a:tr>
              <a:tr h="21739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(3)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(4)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(6)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(7)</a:t>
                      </a:r>
                      <a:endParaRPr lang="en-US" sz="1200" dirty="0"/>
                    </a:p>
                  </a:txBody>
                  <a:tcPr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[13] KARANGANYAR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87,130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64,353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674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339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207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125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[14] SRAGEN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119,478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90,500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107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11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219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250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[15] GROBOGAN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199,141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185,771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247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151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1,702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2,040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[16] BLORA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287,254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231,045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28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1,371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1,528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[17] REMBANG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169,033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133,050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184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199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[18] PATI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116,777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104,820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333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181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688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1,653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[19] KUDUS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13,875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9,845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144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253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1,714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1,792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[20] JEPARA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56,168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51,800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23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31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2,747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3,635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[21] DEMAK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5,589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5,800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97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2,050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3,003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[22] SEMARANG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73,705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48,444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33,706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25,557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2,695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2,589 </a:t>
                      </a:r>
                    </a:p>
                  </a:txBody>
                  <a:tcPr marL="0" marR="0" marT="0" marB="0" anchor="ctr"/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[23] TEMANGGUNG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39,069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36,750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304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325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1,057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1,477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863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[24] KENDAL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26,053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20,738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218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180 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2,558 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2,312 </a:t>
                      </a:r>
                    </a:p>
                  </a:txBody>
                  <a:tcPr marL="0" marR="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67818" y="6322325"/>
            <a:ext cx="7848600" cy="533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Keterangan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pPr marL="0" indent="0">
              <a:buNone/>
            </a:pP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terdiri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Tangga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NRT,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Perusahaan</a:t>
            </a:r>
          </a:p>
        </p:txBody>
      </p:sp>
    </p:spTree>
    <p:extLst>
      <p:ext uri="{BB962C8B-B14F-4D97-AF65-F5344CB8AC3E}">
        <p14:creationId xmlns:p14="http://schemas.microsoft.com/office/powerpoint/2010/main" val="22681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Perbandingan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Data BPS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PKH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Kab/Kota</a:t>
            </a:r>
            <a:r>
              <a:rPr lang="en-US" sz="2400" dirty="0" smtClean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</a:t>
            </a:r>
            <a:endParaRPr lang="en-US" sz="2400" dirty="0">
              <a:solidFill>
                <a:srgbClr val="C7EBE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 err="1" smtClean="0">
                <a:solidFill>
                  <a:schemeClr val="bg1"/>
                </a:solidFill>
              </a:rPr>
              <a:t>Estimasi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Populasi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556077"/>
              </p:ext>
            </p:extLst>
          </p:nvPr>
        </p:nvGraphicFramePr>
        <p:xfrm>
          <a:off x="614149" y="1947594"/>
          <a:ext cx="11031079" cy="4411992"/>
        </p:xfrm>
        <a:graphic>
          <a:graphicData uri="http://schemas.openxmlformats.org/drawingml/2006/table">
            <a:tbl>
              <a:tblPr firstRow="1" bandRow="1">
                <a:solidFill>
                  <a:srgbClr val="FEFEFE"/>
                </a:solidFill>
                <a:tableStyleId>{5C22544A-7EE6-4342-B048-85BDC9FD1C3A}</a:tableStyleId>
              </a:tblPr>
              <a:tblGrid>
                <a:gridCol w="2252839"/>
                <a:gridCol w="1463040"/>
                <a:gridCol w="1463040"/>
                <a:gridCol w="1463040"/>
                <a:gridCol w="1463040"/>
                <a:gridCol w="1463040"/>
                <a:gridCol w="1463040"/>
              </a:tblGrid>
              <a:tr h="35178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Provinsi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1486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Potong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Sapi</a:t>
                      </a:r>
                      <a:r>
                        <a:rPr lang="en-US" dirty="0" smtClean="0">
                          <a:solidFill>
                            <a:srgbClr val="FEFEFE"/>
                          </a:solidFill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Perah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FEFEFE"/>
                          </a:solidFill>
                        </a:rPr>
                        <a:t>Kerbau</a:t>
                      </a:r>
                      <a:endParaRPr lang="en-US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470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BPS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PKH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BPS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PKH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EFEFE"/>
                          </a:solidFill>
                        </a:rPr>
                        <a:t>BPS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600" dirty="0" smtClean="0">
                          <a:solidFill>
                            <a:srgbClr val="FEFEFE"/>
                          </a:solidFill>
                        </a:rPr>
                        <a:t>PKH</a:t>
                      </a:r>
                      <a:endParaRPr lang="en-US" sz="1600" dirty="0">
                        <a:solidFill>
                          <a:srgbClr val="FEFEFE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C7EB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14862"/>
                    </a:solidFill>
                  </a:tcPr>
                </a:tc>
              </a:tr>
              <a:tr h="26383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(1)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(2)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(3)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(4)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(5)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(6)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(7)</a:t>
                      </a:r>
                      <a:endParaRPr lang="en-US" sz="1200" dirty="0"/>
                    </a:p>
                  </a:txBody>
                  <a:tcPr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[25] BATANG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24,327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21,000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163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96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1,224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1,403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[26] PEKALONGAN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26,790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22,509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365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170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2,633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2,885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[27] PEMALANG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11,437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9,717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32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6,672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8,235 </a:t>
                      </a:r>
                    </a:p>
                  </a:txBody>
                  <a:tcPr marL="0" marR="0" marT="0" marB="0"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[28] TEGAL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12,562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10,755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267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260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3,748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4,980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[29] BREBES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40,134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29,256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66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6,588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7,805 </a:t>
                      </a:r>
                    </a:p>
                  </a:txBody>
                  <a:tcPr marL="0" marR="0" marT="0" marB="0"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[71] MAGELANG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231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207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35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53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31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55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[72] SURAKARTA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1,170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590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129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20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12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16 </a:t>
                      </a:r>
                    </a:p>
                  </a:txBody>
                  <a:tcPr marL="0" marR="0" marT="0" marB="0"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[73] SALATIGA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1,764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1,345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5,257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3,550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93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70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[74] SEMARANG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6,586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6,848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2,040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1,704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1,106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979 </a:t>
                      </a:r>
                    </a:p>
                  </a:txBody>
                  <a:tcPr marL="0" marR="0" marT="0" marB="0" anchor="ctr"/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[75] PEKALONGAN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393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267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282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312 </a:t>
                      </a:r>
                    </a:p>
                  </a:txBody>
                  <a:tcPr marL="9525" marR="9525" marT="9525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65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57 </a:t>
                      </a:r>
                    </a:p>
                  </a:txBody>
                  <a:tcPr marL="0" marR="0" marT="0" marB="0" anchor="ctr">
                    <a:solidFill>
                      <a:srgbClr val="C7EBE9"/>
                    </a:solidFill>
                  </a:tcPr>
                </a:tc>
              </a:tr>
              <a:tr h="275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[76] TEGAL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161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65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45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   -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27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    22 </a:t>
                      </a:r>
                    </a:p>
                  </a:txBody>
                  <a:tcPr marL="0" marR="0" marT="0" marB="0" anchor="ctr"/>
                </a:tc>
              </a:tr>
              <a:tr h="40683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FEFEFE"/>
                          </a:solidFill>
                          <a:effectLst/>
                          <a:latin typeface="Calibri" panose="020F0502020204030204" pitchFamily="34" charset="0"/>
                        </a:rPr>
                        <a:t>[33] JAWA TENGAH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2,160,904 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1,721,018 </a:t>
                      </a: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sz="16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155,948</a:t>
                      </a:r>
                      <a:r>
                        <a:rPr lang="en-US" sz="16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endParaRPr 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6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             134,721 </a:t>
                      </a:r>
                      <a:endParaRPr lang="en-US" sz="1600" b="0" i="0" u="none" strike="noStrike" kern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54,507 </a:t>
                      </a:r>
                    </a:p>
                  </a:txBody>
                  <a:tcPr marL="0" marR="0" marT="0" marB="0" anchor="ctr"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62,796 </a:t>
                      </a:r>
                    </a:p>
                  </a:txBody>
                  <a:tcPr marL="0" marR="0" marT="0" marB="0" anchor="ctr">
                    <a:solidFill>
                      <a:srgbClr val="014862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67818" y="6322325"/>
            <a:ext cx="7848600" cy="533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Keterangan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</a:p>
          <a:p>
            <a:pPr marL="0" indent="0">
              <a:buNone/>
            </a:pP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terdiri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dari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Rumah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Tangga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NRT, </a:t>
            </a:r>
            <a:r>
              <a:rPr kumimoji="1" lang="en-GB" sz="14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kumimoji="1" lang="en-GB" sz="14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Perusahaan</a:t>
            </a:r>
          </a:p>
        </p:txBody>
      </p:sp>
    </p:spTree>
    <p:extLst>
      <p:ext uri="{BB962C8B-B14F-4D97-AF65-F5344CB8AC3E}">
        <p14:creationId xmlns:p14="http://schemas.microsoft.com/office/powerpoint/2010/main" val="60235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801857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Tantangan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475" y="1843949"/>
            <a:ext cx="7667926" cy="50001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7922" y="4772824"/>
            <a:ext cx="3393607" cy="1631216"/>
          </a:xfrm>
          <a:prstGeom prst="rect">
            <a:avLst/>
          </a:prstGeom>
          <a:noFill/>
          <a:ln w="19050">
            <a:noFill/>
            <a:prstDash val="sysDash"/>
          </a:ln>
        </p:spPr>
        <p:txBody>
          <a:bodyPr wrap="square" rtlCol="0">
            <a:spAutoFit/>
          </a:bodyPr>
          <a:lstStyle/>
          <a:p>
            <a:pPr lvl="0">
              <a:tabLst>
                <a:tab pos="177800" algn="l"/>
              </a:tabLst>
            </a:pPr>
            <a:r>
              <a:rPr lang="en-ID" sz="2000" b="1" dirty="0" smtClean="0">
                <a:solidFill>
                  <a:srgbClr val="C7EBE9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PERLU DIPERHATIKAN:</a:t>
            </a:r>
            <a:endParaRPr lang="en-US" sz="2000" b="1" dirty="0" smtClean="0">
              <a:solidFill>
                <a:srgbClr val="C7EBE9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93663" lvl="0" indent="-93663">
              <a:buFont typeface="Arial" panose="020B0604020202020204" pitchFamily="34" charset="0"/>
              <a:buChar char="•"/>
              <a:tabLst>
                <a:tab pos="177800" algn="l"/>
              </a:tabLst>
            </a:pPr>
            <a:r>
              <a:rPr lang="en-US" sz="2000" dirty="0" err="1" smtClean="0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Metodologi</a:t>
            </a:r>
            <a:endParaRPr lang="en-US" sz="2000" dirty="0" smtClean="0">
              <a:solidFill>
                <a:srgbClr val="FEFEFE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93663" lvl="0" indent="-93663">
              <a:buFont typeface="Arial" panose="020B0604020202020204" pitchFamily="34" charset="0"/>
              <a:buChar char="•"/>
              <a:tabLst>
                <a:tab pos="177800" algn="l"/>
              </a:tabLst>
            </a:pPr>
            <a:r>
              <a:rPr lang="en-US" sz="2000" dirty="0" err="1" smtClean="0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Konsep</a:t>
            </a:r>
            <a:r>
              <a:rPr lang="en-US" sz="2000" dirty="0" smtClean="0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definisi</a:t>
            </a:r>
            <a:endParaRPr lang="en-US" sz="2000" dirty="0">
              <a:solidFill>
                <a:srgbClr val="FEFEFE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93663" lvl="0" indent="-93663">
              <a:buFont typeface="Arial" panose="020B0604020202020204" pitchFamily="34" charset="0"/>
              <a:buChar char="•"/>
              <a:tabLst>
                <a:tab pos="177800" algn="l"/>
              </a:tabLst>
            </a:pPr>
            <a:r>
              <a:rPr lang="en-US" sz="2000" dirty="0" err="1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Sarana</a:t>
            </a:r>
            <a:r>
              <a:rPr lang="en-US" sz="2000" dirty="0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dan</a:t>
            </a:r>
            <a:r>
              <a:rPr lang="en-US" sz="2000" dirty="0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prasarana</a:t>
            </a:r>
            <a:endParaRPr lang="en-US" sz="2000" dirty="0">
              <a:solidFill>
                <a:srgbClr val="FEFEFE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93663" lvl="0" indent="-93663">
              <a:buFont typeface="Arial" panose="020B0604020202020204" pitchFamily="34" charset="0"/>
              <a:buChar char="•"/>
              <a:tabLst>
                <a:tab pos="177800" algn="l"/>
              </a:tabLst>
            </a:pPr>
            <a:r>
              <a:rPr lang="en-US" sz="2000" dirty="0" err="1" smtClean="0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Kualitas</a:t>
            </a:r>
            <a:r>
              <a:rPr lang="en-US" sz="2000" dirty="0" smtClean="0">
                <a:solidFill>
                  <a:srgbClr val="FEFEFE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SDM</a:t>
            </a:r>
            <a:endParaRPr lang="en-US" sz="2000" dirty="0">
              <a:solidFill>
                <a:srgbClr val="FEFEFE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565960" y="1173568"/>
            <a:ext cx="4210756" cy="1268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DIMENSI</a:t>
            </a:r>
            <a:r>
              <a:rPr lang="id-ID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KUALITAS DATA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964072" y="1200387"/>
            <a:ext cx="6225656" cy="5470040"/>
            <a:chOff x="3456296" y="1334201"/>
            <a:chExt cx="6636470" cy="4916846"/>
          </a:xfrm>
        </p:grpSpPr>
        <p:graphicFrame>
          <p:nvGraphicFramePr>
            <p:cNvPr id="10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11730696"/>
                </p:ext>
              </p:extLst>
            </p:nvPr>
          </p:nvGraphicFramePr>
          <p:xfrm>
            <a:off x="3456296" y="1334201"/>
            <a:ext cx="6636470" cy="491684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1" name="TextBox 10"/>
            <p:cNvSpPr txBox="1"/>
            <p:nvPr/>
          </p:nvSpPr>
          <p:spPr>
            <a:xfrm>
              <a:off x="4786248" y="4818766"/>
              <a:ext cx="1408773" cy="580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Myriad Pro Cond" panose="020B0506030403020204" pitchFamily="34" charset="0"/>
                </a:rPr>
                <a:t>INTERPRETABILITAS</a:t>
              </a:r>
              <a:endParaRPr lang="en-US" b="1" dirty="0">
                <a:solidFill>
                  <a:schemeClr val="bg1"/>
                </a:solidFill>
                <a:latin typeface="Myriad Pro Cond" panose="020B0506030403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58846" y="3394872"/>
              <a:ext cx="1319263" cy="746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sz="1600" b="1" dirty="0" smtClean="0">
                  <a:solidFill>
                    <a:srgbClr val="014862"/>
                  </a:solidFill>
                  <a:latin typeface="Myriad Pro Cond" panose="020B0506030403020204" pitchFamily="34" charset="0"/>
                </a:rPr>
                <a:t>KOHERENSI </a:t>
              </a:r>
              <a:r>
                <a:rPr lang="en-US" sz="1600" b="1" dirty="0">
                  <a:solidFill>
                    <a:srgbClr val="014862"/>
                  </a:solidFill>
                  <a:latin typeface="Myriad Pro Cond" panose="020B0506030403020204" pitchFamily="34" charset="0"/>
                </a:rPr>
                <a:t>DAN </a:t>
              </a:r>
              <a:r>
                <a:rPr lang="en-US" sz="1600" b="1" dirty="0" smtClean="0">
                  <a:solidFill>
                    <a:srgbClr val="014862"/>
                  </a:solidFill>
                  <a:latin typeface="Myriad Pro Cond" panose="020B0506030403020204" pitchFamily="34" charset="0"/>
                </a:rPr>
                <a:t>KETER</a:t>
              </a:r>
              <a:r>
                <a:rPr lang="id-ID" sz="1600" b="1" dirty="0" smtClean="0">
                  <a:solidFill>
                    <a:srgbClr val="014862"/>
                  </a:solidFill>
                  <a:latin typeface="Myriad Pro Cond" panose="020B0506030403020204" pitchFamily="34" charset="0"/>
                </a:rPr>
                <a:t>- </a:t>
              </a:r>
              <a:r>
                <a:rPr lang="en-US" sz="1600" b="1" dirty="0" smtClean="0">
                  <a:solidFill>
                    <a:srgbClr val="014862"/>
                  </a:solidFill>
                  <a:latin typeface="Myriad Pro Cond" panose="020B0506030403020204" pitchFamily="34" charset="0"/>
                </a:rPr>
                <a:t>BANDINGAN</a:t>
              </a:r>
              <a:endParaRPr lang="en-US" sz="1600" b="1" dirty="0">
                <a:solidFill>
                  <a:srgbClr val="014862"/>
                </a:solidFill>
                <a:latin typeface="Myriad Pro Cond" panose="020B0506030403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66903" y="2295853"/>
              <a:ext cx="1455732" cy="35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dirty="0" smtClean="0">
                  <a:solidFill>
                    <a:schemeClr val="bg1"/>
                  </a:solidFill>
                  <a:latin typeface="Myriad Pro Cond" panose="020B0506030403020204" pitchFamily="34" charset="0"/>
                </a:rPr>
                <a:t>RELEVANSI</a:t>
              </a:r>
              <a:endParaRPr lang="en-US" sz="2000" b="1" dirty="0">
                <a:solidFill>
                  <a:schemeClr val="bg1"/>
                </a:solidFill>
                <a:latin typeface="Myriad Pro Cond" panose="020B0506030403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90534" y="2295853"/>
              <a:ext cx="1600201" cy="359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dirty="0" smtClean="0">
                  <a:solidFill>
                    <a:schemeClr val="bg1"/>
                  </a:solidFill>
                  <a:latin typeface="Myriad Pro Cond" panose="020B0506030403020204" pitchFamily="34" charset="0"/>
                </a:rPr>
                <a:t>AKSEBILITAS</a:t>
              </a:r>
              <a:endParaRPr lang="en-US" sz="2000" b="1" dirty="0">
                <a:solidFill>
                  <a:schemeClr val="bg1"/>
                </a:solidFill>
                <a:latin typeface="Myriad Pro Cond" panose="020B0506030403020204" pitchFamily="34" charset="0"/>
              </a:endParaRPr>
            </a:p>
          </p:txBody>
        </p:sp>
      </p:grpSp>
      <p:pic>
        <p:nvPicPr>
          <p:cNvPr id="15" name="Picture 14"/>
          <p:cNvPicPr/>
          <p:nvPr/>
        </p:nvPicPr>
        <p:blipFill rotWithShape="1">
          <a:blip r:embed="rId8"/>
          <a:srcRect l="36286" t="22500" r="34710" b="9545"/>
          <a:stretch/>
        </p:blipFill>
        <p:spPr bwMode="auto">
          <a:xfrm rot="422886">
            <a:off x="1732672" y="2355396"/>
            <a:ext cx="1764287" cy="2321230"/>
          </a:xfrm>
          <a:prstGeom prst="rect">
            <a:avLst/>
          </a:prstGeom>
          <a:ln w="12700">
            <a:solidFill>
              <a:sysClr val="window" lastClr="FFFF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801857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Harapan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316455"/>
              </p:ext>
            </p:extLst>
          </p:nvPr>
        </p:nvGraphicFramePr>
        <p:xfrm>
          <a:off x="862651" y="2432715"/>
          <a:ext cx="10383104" cy="3784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5012"/>
                <a:gridCol w="3303081"/>
                <a:gridCol w="3955011"/>
              </a:tblGrid>
              <a:tr h="556146">
                <a:tc>
                  <a:txBody>
                    <a:bodyPr/>
                    <a:lstStyle/>
                    <a:p>
                      <a:pPr algn="ctr"/>
                      <a:r>
                        <a:rPr lang="en-ID" sz="20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Populasi</a:t>
                      </a:r>
                      <a:r>
                        <a:rPr lang="en-ID" sz="20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20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Ternak</a:t>
                      </a:r>
                      <a:endParaRPr lang="en-US" sz="20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Kondisi</a:t>
                      </a:r>
                      <a:r>
                        <a:rPr lang="en-ID" sz="20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20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saat</a:t>
                      </a:r>
                      <a:r>
                        <a:rPr lang="en-ID" sz="20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20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ini</a:t>
                      </a:r>
                      <a:endParaRPr lang="en-US" sz="20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20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Kondisi</a:t>
                      </a:r>
                      <a:r>
                        <a:rPr lang="en-ID" sz="20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yang </a:t>
                      </a:r>
                      <a:r>
                        <a:rPr lang="en-ID" sz="20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Diharapkan</a:t>
                      </a:r>
                      <a:endParaRPr lang="en-US" sz="20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4862"/>
                    </a:solidFill>
                  </a:tcPr>
                </a:tc>
              </a:tr>
              <a:tr h="543560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perusahaan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peternakan</a:t>
                      </a:r>
                      <a:endParaRPr lang="en-US" sz="17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Laporan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ke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Ditjen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PKH</a:t>
                      </a:r>
                    </a:p>
                    <a:p>
                      <a:pPr marL="174625" indent="-174625">
                        <a:lnSpc>
                          <a:spcPct val="85000"/>
                        </a:lnSpc>
                      </a:pP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Laporan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Tahunan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Perusahaan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Peternakan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BPS</a:t>
                      </a:r>
                      <a:endParaRPr lang="en-US" sz="17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i="1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Real time</a:t>
                      </a:r>
                    </a:p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i="1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(On line</a:t>
                      </a:r>
                      <a:r>
                        <a:rPr lang="en-ID" sz="1700" i="1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i="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dari</a:t>
                      </a:r>
                      <a:r>
                        <a:rPr lang="en-ID" sz="1700" i="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i="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perusahaan</a:t>
                      </a:r>
                      <a:r>
                        <a:rPr lang="en-ID" sz="1700" i="1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)</a:t>
                      </a:r>
                      <a:endParaRPr lang="en-US" sz="1700" i="1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 NRT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(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selain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rumah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tangga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perusahaan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peternakan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berbadan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hukum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seperti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: BB; UPT;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Pesantren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dll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)</a:t>
                      </a:r>
                      <a:endParaRPr lang="en-US" sz="17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Tidak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ada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data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laporan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hanya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berdasarkan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estimasi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dengan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pola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rumah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tangga</a:t>
                      </a:r>
                      <a:endParaRPr lang="en-US" sz="17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Laporan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ke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Ditjen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PKH</a:t>
                      </a:r>
                    </a:p>
                    <a:p>
                      <a:pPr marL="174625" indent="-174625">
                        <a:lnSpc>
                          <a:spcPct val="85000"/>
                        </a:lnSpc>
                      </a:pP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-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Laporan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Tahunan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Perusahaan </a:t>
                      </a:r>
                      <a:r>
                        <a:rPr lang="en-ID" sz="1700" baseline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Peternakan</a:t>
                      </a:r>
                      <a:r>
                        <a:rPr lang="en-ID" sz="1700" baseline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BPS</a:t>
                      </a:r>
                      <a:endParaRPr lang="en-US" sz="17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Rumah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tangga</a:t>
                      </a:r>
                      <a:endParaRPr lang="en-US" sz="1700" dirty="0" smtClean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Estimasi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dengan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parameter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hasil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SOUT 2014 &amp; 2017 (3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tahunan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)</a:t>
                      </a:r>
                      <a:endParaRPr lang="en-US" sz="17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85000"/>
                        </a:lnSpc>
                        <a:buFontTx/>
                        <a:buChar char="-"/>
                      </a:pP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Parameter yang di-</a:t>
                      </a:r>
                      <a:r>
                        <a:rPr lang="en-ID" sz="1700" i="1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update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setiap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tahun</a:t>
                      </a:r>
                      <a:endParaRPr lang="en-US" sz="17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EBE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Angka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kelahiran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,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Kematian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Pemotongan</a:t>
                      </a:r>
                      <a:endParaRPr lang="en-US" sz="17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i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Belum ada sinkronisasi hasil Ishiknas dengan data yang dihasilkan BPS</a:t>
                      </a:r>
                      <a:endParaRPr lang="en-US" sz="1700" i="1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5000"/>
                        </a:lnSpc>
                      </a:pP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Penyempurnaan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metode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Ishiknas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dalam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hal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cakupan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,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jadwal</a:t>
                      </a:r>
                      <a:r>
                        <a:rPr lang="en-ID" sz="170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pelaporan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data yang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dilaporkan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,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petugas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,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dan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penanggungjawab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melalui</a:t>
                      </a:r>
                      <a:r>
                        <a:rPr lang="en-ID" sz="1700" baseline="0" dirty="0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 </a:t>
                      </a:r>
                      <a:r>
                        <a:rPr lang="en-ID" sz="1700" baseline="0" dirty="0" err="1" smtClean="0">
                          <a:latin typeface="Segoe UI" pitchFamily="34" charset="0"/>
                          <a:ea typeface="Segoe UI" pitchFamily="34" charset="0"/>
                          <a:cs typeface="Segoe UI" pitchFamily="34" charset="0"/>
                        </a:rPr>
                        <a:t>pelatihan</a:t>
                      </a:r>
                      <a:endParaRPr lang="en-US" sz="1700" dirty="0">
                        <a:latin typeface="Segoe UI" pitchFamily="34" charset="0"/>
                        <a:ea typeface="Segoe UI" pitchFamily="34" charset="0"/>
                        <a:cs typeface="Segoe UI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CA5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8" name="Title 2"/>
          <p:cNvSpPr txBox="1">
            <a:spLocks/>
          </p:cNvSpPr>
          <p:nvPr/>
        </p:nvSpPr>
        <p:spPr>
          <a:xfrm>
            <a:off x="770675" y="1323694"/>
            <a:ext cx="7950243" cy="1268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ESTIMASI POPULASI </a:t>
            </a:r>
            <a:r>
              <a:rPr 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PRODUKSI PETERNAKAN</a:t>
            </a:r>
          </a:p>
        </p:txBody>
      </p:sp>
    </p:spTree>
    <p:extLst>
      <p:ext uri="{BB962C8B-B14F-4D97-AF65-F5344CB8AC3E}">
        <p14:creationId xmlns:p14="http://schemas.microsoft.com/office/powerpoint/2010/main" val="16928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2133600" y="3048000"/>
            <a:ext cx="815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sz="7200" dirty="0" err="1" smtClean="0">
                <a:latin typeface="Arial Black" pitchFamily="34" charset="0"/>
              </a:rPr>
              <a:t>Terima</a:t>
            </a:r>
            <a:r>
              <a:rPr lang="en-US" sz="7200" dirty="0" smtClean="0">
                <a:latin typeface="Arial Black" pitchFamily="34" charset="0"/>
              </a:rPr>
              <a:t> </a:t>
            </a:r>
            <a:r>
              <a:rPr lang="en-US" sz="7200" dirty="0" err="1" smtClean="0">
                <a:latin typeface="Arial Black" pitchFamily="34" charset="0"/>
              </a:rPr>
              <a:t>Kasih</a:t>
            </a:r>
            <a:endParaRPr lang="en-US" sz="7200" dirty="0"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3422" y="2242090"/>
            <a:ext cx="105156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400" b="1" i="1" dirty="0" smtClean="0">
                <a:solidFill>
                  <a:srgbClr val="014862"/>
                </a:solidFill>
              </a:rPr>
              <a:t>Data </a:t>
            </a:r>
            <a:r>
              <a:rPr lang="en-US" sz="4400" b="1" i="1" dirty="0" err="1" smtClean="0">
                <a:solidFill>
                  <a:srgbClr val="014862"/>
                </a:solidFill>
              </a:rPr>
              <a:t>Mencerdaskan</a:t>
            </a:r>
            <a:r>
              <a:rPr lang="en-US" sz="4400" b="1" i="1" dirty="0" smtClean="0">
                <a:solidFill>
                  <a:srgbClr val="014862"/>
                </a:solidFill>
              </a:rPr>
              <a:t> </a:t>
            </a:r>
            <a:r>
              <a:rPr lang="en-US" sz="4400" b="1" i="1" dirty="0" err="1" smtClean="0">
                <a:solidFill>
                  <a:srgbClr val="014862"/>
                </a:solidFill>
              </a:rPr>
              <a:t>Bangsa</a:t>
            </a:r>
            <a:endParaRPr lang="id-ID" sz="4400" b="1" dirty="0">
              <a:solidFill>
                <a:srgbClr val="0148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6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Pendahuluan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5769" y="1149975"/>
            <a:ext cx="7231966" cy="924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sz="4000" b="1" dirty="0" err="1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4000" b="1" dirty="0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r>
              <a:rPr lang="en-US" sz="4000" b="1" dirty="0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Nasional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8169" y="1928092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25769" y="2201427"/>
            <a:ext cx="885195" cy="804647"/>
          </a:xfrm>
          <a:prstGeom prst="rect">
            <a:avLst/>
          </a:prstGeom>
          <a:solidFill>
            <a:srgbClr val="FEFEFE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400" b="1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</a:p>
        </p:txBody>
      </p:sp>
      <p:sp>
        <p:nvSpPr>
          <p:cNvPr id="8" name="Rectangle 7"/>
          <p:cNvSpPr/>
          <p:nvPr/>
        </p:nvSpPr>
        <p:spPr>
          <a:xfrm>
            <a:off x="2033075" y="2125382"/>
            <a:ext cx="4628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PDB</a:t>
            </a:r>
            <a:endParaRPr lang="en-US" sz="2000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33073" y="2549158"/>
            <a:ext cx="802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PDB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Sektor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Peternakan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812347563"/>
              </p:ext>
            </p:extLst>
          </p:nvPr>
        </p:nvGraphicFramePr>
        <p:xfrm>
          <a:off x="2154830" y="3248168"/>
          <a:ext cx="7193887" cy="32345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74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80185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PARAMETER 2017</a:t>
            </a:r>
            <a:endParaRPr lang="en-US" sz="3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657549"/>
              </p:ext>
            </p:extLst>
          </p:nvPr>
        </p:nvGraphicFramePr>
        <p:xfrm>
          <a:off x="841512" y="1297890"/>
          <a:ext cx="10131287" cy="469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6311"/>
                <a:gridCol w="2380107"/>
                <a:gridCol w="2614767"/>
                <a:gridCol w="1920102"/>
              </a:tblGrid>
              <a:tr h="46995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 Narrow" panose="020B0606020202030204" pitchFamily="34" charset="0"/>
                        </a:rPr>
                        <a:t>PARAMETER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 Narrow" panose="020B0606020202030204" pitchFamily="34" charset="0"/>
                        </a:rPr>
                        <a:t>SAPI POTONG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 Narrow" panose="020B0606020202030204" pitchFamily="34" charset="0"/>
                        </a:rPr>
                        <a:t>SAPI PERAH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 Narrow" panose="020B0606020202030204" pitchFamily="34" charset="0"/>
                        </a:rPr>
                        <a:t>KERBAU</a:t>
                      </a:r>
                      <a:endParaRPr lang="en-US" sz="1800" dirty="0">
                        <a:latin typeface="Arial Narrow" panose="020B0606020202030204" pitchFamily="34" charset="0"/>
                      </a:endParaRPr>
                    </a:p>
                  </a:txBody>
                  <a:tcPr anchor="ctr">
                    <a:solidFill>
                      <a:schemeClr val="accent4">
                        <a:lumMod val="50000"/>
                      </a:schemeClr>
                    </a:solidFill>
                  </a:tcPr>
                </a:tc>
              </a:tr>
              <a:tr h="469950">
                <a:tc>
                  <a:txBody>
                    <a:bodyPr/>
                    <a:lstStyle/>
                    <a:p>
                      <a:pPr algn="l" fontAlgn="b"/>
                      <a:r>
                        <a:rPr lang="nn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Stok Awal </a:t>
                      </a:r>
                      <a:r>
                        <a:rPr lang="nn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nn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Mei 2016)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100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6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Penjualan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34.76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47.78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19.17</a:t>
                      </a:r>
                    </a:p>
                  </a:txBody>
                  <a:tcPr marL="0" marR="0" marT="0" marB="0" anchor="ctr"/>
                </a:tc>
              </a:tr>
              <a:tr h="46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Pemotongan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2.24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0.9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0.42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6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Kematian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1.44</a:t>
                      </a:r>
                    </a:p>
                  </a:txBody>
                  <a:tcPr marL="0" marR="0" marT="0" marB="0" anchor="ctr"/>
                </a:tc>
              </a:tr>
              <a:tr h="46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Pengurangan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Lain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1.08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0.46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0.77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6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Pembelian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43.9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9.27</a:t>
                      </a:r>
                    </a:p>
                  </a:txBody>
                  <a:tcPr marL="0" marR="0" marT="0" marB="0" anchor="ctr"/>
                </a:tc>
              </a:tr>
              <a:tr h="46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Kelahiran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/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Penetasan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16.58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24.01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21.05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46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Penambahan Lain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2.47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0.22</a:t>
                      </a:r>
                    </a:p>
                  </a:txBody>
                  <a:tcPr marL="0" marR="0" marT="0" marB="0" anchor="ctr"/>
                </a:tc>
              </a:tr>
              <a:tr h="469950">
                <a:tc>
                  <a:txBody>
                    <a:bodyPr/>
                    <a:lstStyle/>
                    <a:p>
                      <a:pPr algn="l" fontAlgn="b"/>
                      <a:r>
                        <a:rPr lang="nn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Stok Akhir </a:t>
                      </a:r>
                      <a:r>
                        <a:rPr lang="nn-NO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nn-NO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 Mei 2017)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107.85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117.7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108.75</a:t>
                      </a: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04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Pendahuluan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5769" y="1122679"/>
            <a:ext cx="7231966" cy="924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sz="4000" b="1" dirty="0" err="1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4000" b="1" dirty="0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r>
              <a:rPr lang="en-US" sz="4000" b="1" dirty="0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Nasional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8169" y="1846204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025768" y="2080720"/>
            <a:ext cx="885195" cy="804647"/>
          </a:xfrm>
          <a:prstGeom prst="rect">
            <a:avLst/>
          </a:prstGeom>
          <a:solidFill>
            <a:srgbClr val="FEFEFE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endParaRPr lang="en-US" sz="4400" b="1" dirty="0">
              <a:solidFill>
                <a:srgbClr val="01486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33074" y="2031971"/>
            <a:ext cx="4628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HARGA</a:t>
            </a:r>
            <a:endParaRPr lang="en-US" sz="2000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33072" y="2424065"/>
            <a:ext cx="8020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Perkembangan</a:t>
            </a:r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Harga</a:t>
            </a:r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Eceran</a:t>
            </a:r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Daging</a:t>
            </a:r>
            <a:r>
              <a:rPr lang="en-US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Sapi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698334199"/>
              </p:ext>
            </p:extLst>
          </p:nvPr>
        </p:nvGraphicFramePr>
        <p:xfrm>
          <a:off x="2095867" y="3049143"/>
          <a:ext cx="8481147" cy="3501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734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98" y="3345577"/>
            <a:ext cx="5013379" cy="1995346"/>
          </a:xfrm>
          <a:prstGeom prst="rect">
            <a:avLst/>
          </a:prstGeom>
          <a:solidFill>
            <a:srgbClr val="FFFFFF">
              <a:shade val="85000"/>
            </a:srgbClr>
          </a:solidFill>
          <a:ln w="9525">
            <a:noFill/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5" name="Rectangle 4"/>
          <p:cNvSpPr/>
          <p:nvPr/>
        </p:nvSpPr>
        <p:spPr>
          <a:xfrm>
            <a:off x="1025769" y="1163623"/>
            <a:ext cx="7231966" cy="924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sz="4000" b="1" dirty="0" err="1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4000" b="1" dirty="0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r>
              <a:rPr lang="en-US" sz="4000" b="1" dirty="0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000" b="1" dirty="0" err="1" smtClean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Nasional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8169" y="194174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25767" y="2165707"/>
            <a:ext cx="885195" cy="804647"/>
          </a:xfrm>
          <a:prstGeom prst="rect">
            <a:avLst/>
          </a:prstGeom>
          <a:solidFill>
            <a:srgbClr val="FEFEFE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endParaRPr lang="en-US" sz="4400" b="1" dirty="0">
              <a:solidFill>
                <a:srgbClr val="01486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33073" y="2116958"/>
            <a:ext cx="46287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800" b="1" dirty="0" smtClean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 MEDIA</a:t>
            </a:r>
            <a:endParaRPr lang="en-US" sz="2000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096000" y="1596392"/>
            <a:ext cx="5219700" cy="6375544"/>
            <a:chOff x="6096000" y="1225764"/>
            <a:chExt cx="5219700" cy="6375544"/>
          </a:xfrm>
        </p:grpSpPr>
        <p:sp>
          <p:nvSpPr>
            <p:cNvPr id="15" name="Rectangle 14"/>
            <p:cNvSpPr/>
            <p:nvPr/>
          </p:nvSpPr>
          <p:spPr>
            <a:xfrm>
              <a:off x="6096000" y="3440342"/>
              <a:ext cx="5071552" cy="41609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spcBef>
                  <a:spcPts val="600"/>
                </a:spcBef>
                <a:defRPr/>
              </a:pP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Sementara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itu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Ditjen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PKH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Kementan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memproyeksikan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konsumsi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daging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sapi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nasional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2019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mencapai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712.893 ton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atau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naik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7,60%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dari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2018 yang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diperkirakan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662.540 ton</a:t>
              </a:r>
              <a:r>
                <a:rPr lang="en-IN" sz="1400" b="1" dirty="0">
                  <a:solidFill>
                    <a:srgbClr val="C7EBE9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Sementara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itu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Ditjen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PKH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Kementan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mengestimasikan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produksi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dalam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negeri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hanya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360.397 ton.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Artinya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ada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defisit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hingga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352.496 ton.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Berbeda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dengan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angka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itu</a:t>
              </a:r>
              <a:r>
                <a:rPr lang="en-IN" sz="1400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versi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BPS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memproyeksikan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kebutuhan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2019 </a:t>
              </a:r>
              <a:r>
                <a:rPr lang="en-IN" sz="1400" b="1" dirty="0" err="1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adalah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686.270 ton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produksi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nasional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404.590 ton,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berarti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defisit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hanya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281.680 ton.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Apabila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mengacu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kebijakan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pemerintah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sebelumnya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biasanya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impor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ditetapkan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dengan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pola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70%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berupa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sapi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hidup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30%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lainnya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daging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Kalau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dari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data BPS,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berarti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sekitar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150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ribuan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ton,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setara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sapi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600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ribu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ekor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. "Indonesia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biasanya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memang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mengimpor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600-­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700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ribuan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ekor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per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tahun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. Kita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juga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dalam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mengajukan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impor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harus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realistis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Karena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Australia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sendiri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setiap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tahun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hanya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mengeluarkan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sekilar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1­1,20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juta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ekor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Untuk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itu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kami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minta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pemerintah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melakukan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harmonisasi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data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dalam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perhitungan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prognosa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pasokan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dan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kebutuhan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daging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sapi</a:t>
              </a:r>
              <a:r>
                <a:rPr lang="en-IN" sz="1400" b="1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nasional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," kata 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Joni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Liani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(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Dirut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Gapuspindo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).</a:t>
              </a:r>
              <a:endParaRPr lang="en-IN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  <a:p>
              <a:pPr>
                <a:spcBef>
                  <a:spcPts val="600"/>
                </a:spcBef>
                <a:defRPr/>
              </a:pPr>
              <a:endParaRPr lang="en-IN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96000" y="1225764"/>
              <a:ext cx="5219700" cy="21198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spcBef>
                  <a:spcPts val="600"/>
                </a:spcBef>
                <a:defRPr/>
              </a:pP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Sementara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itu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Gapuspindo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memperkirakan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untuk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tahun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ini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kebutuhan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sapi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impor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bisa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mencapai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600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ribu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ton.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Saat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ini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pemerintah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telah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mengeluarkan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izin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atas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impor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500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ribuan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ekor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sapi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bakalan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yang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mana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izin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diberikan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berlaku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satu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tahun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Hingga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April 2019,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realisasi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impor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diperkirakan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bisa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mencapai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120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ribuan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ekor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Dalam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proyeksi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Gapuspindo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kebutuhan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2019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adalah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sebesar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782.836 ton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atau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naik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8,10%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dari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 err="1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konsumsi</a:t>
              </a:r>
              <a:r>
                <a:rPr lang="en-IN" sz="1400" b="1" dirty="0" smtClean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b="1" dirty="0">
                  <a:solidFill>
                    <a:srgbClr val="FFC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2018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.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Artinya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,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bakal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ada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defisit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pasokan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daging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sebesar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426.624 ton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dengan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perhitungan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produksi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lokal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IN" sz="1400" dirty="0" err="1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hanya</a:t>
              </a:r>
              <a:r>
                <a:rPr lang="en-IN" sz="1400" dirty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 356.206 </a:t>
              </a:r>
              <a:r>
                <a:rPr lang="en-IN" sz="14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ton.</a:t>
              </a:r>
              <a:endParaRPr lang="en-IN" sz="14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197600" y="317500"/>
            <a:ext cx="5118100" cy="908264"/>
          </a:xfrm>
          <a:prstGeom prst="rect">
            <a:avLst/>
          </a:prstGeom>
          <a:solidFill>
            <a:srgbClr val="0CA5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 Same Side Corner Rectangle 19"/>
          <p:cNvSpPr/>
          <p:nvPr/>
        </p:nvSpPr>
        <p:spPr>
          <a:xfrm flipV="1">
            <a:off x="3332922" y="0"/>
            <a:ext cx="5526156" cy="120594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5708" y="180789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Pendahuluan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5578589" y="771632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71175" y="5662616"/>
            <a:ext cx="40104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Investor Daily Indonesia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April 2019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07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2.5E-6 -0.34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Pendahuluan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3400" y="1380389"/>
            <a:ext cx="8229600" cy="1051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 smtClean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UU No</a:t>
            </a:r>
            <a:r>
              <a:rPr lang="en-US" sz="40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16 </a:t>
            </a:r>
            <a:r>
              <a:rPr lang="en-US" sz="40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40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1997 </a:t>
            </a:r>
            <a:endParaRPr lang="en-US" sz="4000" b="1" dirty="0" smtClean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32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sz="3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Pasal</a:t>
            </a:r>
            <a:r>
              <a:rPr lang="en-US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US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17444" y="2590800"/>
            <a:ext cx="4217157" cy="525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2400" i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400" i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dibedakan</a:t>
            </a:r>
            <a:r>
              <a:rPr lang="en-US" sz="24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i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2400" i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85800" y="2667000"/>
            <a:ext cx="1588492" cy="0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917444" y="3134107"/>
            <a:ext cx="1007306" cy="915647"/>
          </a:xfrm>
          <a:prstGeom prst="rect">
            <a:avLst/>
          </a:prstGeom>
          <a:solidFill>
            <a:srgbClr val="FEFEFE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400" b="1" dirty="0">
                <a:solidFill>
                  <a:srgbClr val="016B9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24749" y="3132932"/>
            <a:ext cx="5267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 </a:t>
            </a:r>
            <a:r>
              <a:rPr lang="en-US" sz="2800" b="1" dirty="0" smtClean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DASAR</a:t>
            </a: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pemanfaatannya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bersifat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luas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17443" y="4291223"/>
            <a:ext cx="1007306" cy="915647"/>
          </a:xfrm>
          <a:prstGeom prst="rect">
            <a:avLst/>
          </a:prstGeom>
          <a:solidFill>
            <a:srgbClr val="FEFEFE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016B9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  <a:endPara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924748" y="4290048"/>
            <a:ext cx="5267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 </a:t>
            </a:r>
            <a:r>
              <a:rPr lang="en-US" sz="2800" b="1" dirty="0" smtClean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SEKTORAL</a:t>
            </a: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dimanfaatkan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instansi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tertentu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17442" y="5446831"/>
            <a:ext cx="1007306" cy="915647"/>
          </a:xfrm>
          <a:prstGeom prst="rect">
            <a:avLst/>
          </a:prstGeom>
          <a:solidFill>
            <a:srgbClr val="FEFEFE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016B9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  <a:endPara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924747" y="5361339"/>
            <a:ext cx="526725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 </a:t>
            </a:r>
            <a:r>
              <a:rPr lang="en-US" sz="2800" b="1" dirty="0" smtClean="0">
                <a:solidFill>
                  <a:srgbClr val="1BE7E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KHUSUS</a:t>
            </a: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spesifik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dunia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usaha</a:t>
            </a:r>
            <a:r>
              <a:rPr lang="en-US" sz="2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pendidikan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sosbud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lainnya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815" r="-746" b="2965"/>
          <a:stretch/>
        </p:blipFill>
        <p:spPr>
          <a:xfrm>
            <a:off x="287800" y="3108094"/>
            <a:ext cx="5069864" cy="347633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7800" y="3094132"/>
            <a:ext cx="5069864" cy="3490297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6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Pendahuluan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6" y="1144807"/>
            <a:ext cx="9286613" cy="403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8325168" y="5098578"/>
            <a:ext cx="3866832" cy="1754326"/>
          </a:xfrm>
          <a:prstGeom prst="rect">
            <a:avLst/>
          </a:prstGeom>
          <a:solidFill>
            <a:srgbClr val="014862"/>
          </a:solidFill>
        </p:spPr>
        <p:txBody>
          <a:bodyPr wrap="square">
            <a:spAutoFit/>
          </a:bodyPr>
          <a:lstStyle/>
          <a:p>
            <a:pPr marL="214741" indent="-214741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1BE7E0"/>
                </a:solidFill>
                <a:latin typeface="Calibri"/>
              </a:rPr>
              <a:t>Basic statistics </a:t>
            </a:r>
            <a:r>
              <a:rPr lang="en-US" dirty="0">
                <a:solidFill>
                  <a:srgbClr val="1BE7E0"/>
                </a:solidFill>
                <a:latin typeface="Calibri"/>
                <a:sym typeface="Wingdings"/>
              </a:rPr>
              <a:t></a:t>
            </a:r>
            <a:r>
              <a:rPr lang="en-US" dirty="0">
                <a:solidFill>
                  <a:srgbClr val="1BE7E0"/>
                </a:solidFill>
                <a:latin typeface="Calibri"/>
              </a:rPr>
              <a:t> </a:t>
            </a:r>
            <a:r>
              <a:rPr lang="en-US" dirty="0">
                <a:solidFill>
                  <a:srgbClr val="FEFEFE"/>
                </a:solidFill>
                <a:latin typeface="Calibri"/>
              </a:rPr>
              <a:t>BPS-Statistics Indonesia </a:t>
            </a:r>
          </a:p>
          <a:p>
            <a:pPr marL="214741" indent="-214741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1BE7E0"/>
                </a:solidFill>
                <a:latin typeface="Calibri"/>
              </a:rPr>
              <a:t>Sector</a:t>
            </a:r>
            <a:r>
              <a:rPr lang="id-ID" b="1" dirty="0">
                <a:solidFill>
                  <a:srgbClr val="1BE7E0"/>
                </a:solidFill>
                <a:latin typeface="Calibri"/>
              </a:rPr>
              <a:t>al</a:t>
            </a:r>
            <a:r>
              <a:rPr lang="en-US" b="1" dirty="0">
                <a:solidFill>
                  <a:srgbClr val="1BE7E0"/>
                </a:solidFill>
                <a:latin typeface="Calibri"/>
              </a:rPr>
              <a:t> statistics </a:t>
            </a:r>
            <a:r>
              <a:rPr lang="en-US" dirty="0">
                <a:solidFill>
                  <a:srgbClr val="1BE7E0"/>
                </a:solidFill>
                <a:latin typeface="Calibri"/>
                <a:sym typeface="Wingdings"/>
              </a:rPr>
              <a:t></a:t>
            </a:r>
            <a:r>
              <a:rPr lang="en-US" dirty="0">
                <a:solidFill>
                  <a:srgbClr val="1BE7E0"/>
                </a:solidFill>
                <a:latin typeface="Calibri"/>
              </a:rPr>
              <a:t> </a:t>
            </a:r>
            <a:r>
              <a:rPr lang="en-US" dirty="0">
                <a:solidFill>
                  <a:srgbClr val="FEFEFE"/>
                </a:solidFill>
                <a:latin typeface="Calibri"/>
              </a:rPr>
              <a:t>Ministry/</a:t>
            </a:r>
            <a:r>
              <a:rPr lang="en-US" dirty="0" err="1">
                <a:solidFill>
                  <a:srgbClr val="FEFEFE"/>
                </a:solidFill>
                <a:latin typeface="Calibri"/>
              </a:rPr>
              <a:t>gov</a:t>
            </a:r>
            <a:r>
              <a:rPr lang="id-ID" dirty="0">
                <a:solidFill>
                  <a:srgbClr val="FEFEFE"/>
                </a:solidFill>
                <a:latin typeface="Calibri"/>
              </a:rPr>
              <a:t>’</a:t>
            </a:r>
            <a:r>
              <a:rPr lang="en-US" dirty="0">
                <a:solidFill>
                  <a:srgbClr val="FEFEFE"/>
                </a:solidFill>
                <a:latin typeface="Calibri"/>
              </a:rPr>
              <a:t>t institutions</a:t>
            </a:r>
          </a:p>
          <a:p>
            <a:pPr marL="214741" indent="-214741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1BE7E0"/>
                </a:solidFill>
                <a:latin typeface="Calibri"/>
              </a:rPr>
              <a:t>Special Statistics </a:t>
            </a:r>
            <a:r>
              <a:rPr lang="en-US" dirty="0">
                <a:solidFill>
                  <a:srgbClr val="1BE7E0"/>
                </a:solidFill>
                <a:latin typeface="Calibri"/>
                <a:sym typeface="Wingdings"/>
              </a:rPr>
              <a:t></a:t>
            </a:r>
            <a:r>
              <a:rPr lang="en-US" dirty="0">
                <a:solidFill>
                  <a:srgbClr val="1BE7E0"/>
                </a:solidFill>
                <a:latin typeface="Calibri"/>
              </a:rPr>
              <a:t> </a:t>
            </a:r>
            <a:r>
              <a:rPr lang="en-US" dirty="0">
                <a:solidFill>
                  <a:srgbClr val="FEFEFE"/>
                </a:solidFill>
                <a:latin typeface="Calibri"/>
              </a:rPr>
              <a:t>Community</a:t>
            </a:r>
            <a:r>
              <a:rPr lang="id-ID" dirty="0">
                <a:solidFill>
                  <a:srgbClr val="FEFEFE"/>
                </a:solidFill>
                <a:latin typeface="Calibri"/>
              </a:rPr>
              <a:t>/ Private Institutions</a:t>
            </a:r>
            <a:endParaRPr lang="en-US" dirty="0">
              <a:solidFill>
                <a:srgbClr val="FEFEFE"/>
              </a:solidFill>
              <a:latin typeface="Calibri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6" y="5177127"/>
            <a:ext cx="6914832" cy="1680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 bwMode="auto">
          <a:xfrm>
            <a:off x="9528045" y="3594787"/>
            <a:ext cx="2285999" cy="1124282"/>
          </a:xfrm>
          <a:prstGeom prst="rect">
            <a:avLst/>
          </a:prstGeom>
          <a:solidFill>
            <a:srgbClr val="C7EBE9"/>
          </a:solidFill>
        </p:spPr>
        <p:txBody>
          <a:bodyPr wrap="square" anchor="ctr">
            <a:spAutoFit/>
          </a:bodyPr>
          <a:lstStyle/>
          <a:p>
            <a:pPr>
              <a:defRPr/>
            </a:pPr>
            <a:endParaRPr lang="en-US" sz="1353" b="1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id-ID" sz="2000" b="1" dirty="0">
                <a:solidFill>
                  <a:prstClr val="black"/>
                </a:solidFill>
                <a:latin typeface="Calibri"/>
              </a:rPr>
              <a:t>Law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 No. 16/1997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on</a:t>
            </a:r>
            <a:r>
              <a:rPr lang="en-US" sz="2000" b="1" dirty="0">
                <a:solidFill>
                  <a:prstClr val="black"/>
                </a:solidFill>
                <a:latin typeface="Calibri"/>
              </a:rPr>
              <a:t> Statistics</a:t>
            </a:r>
          </a:p>
          <a:p>
            <a:pPr>
              <a:defRPr/>
            </a:pPr>
            <a:endParaRPr lang="en-US" sz="1353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10671044" y="4786586"/>
            <a:ext cx="288925" cy="244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3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58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Pendahuluan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6247" y="1305737"/>
            <a:ext cx="4297680" cy="2520000"/>
          </a:xfrm>
          <a:prstGeom prst="roundRect">
            <a:avLst>
              <a:gd name="adj" fmla="val 2448"/>
            </a:avLst>
          </a:prstGeom>
          <a:solidFill>
            <a:srgbClr val="C7EBE9"/>
          </a:solidFill>
          <a:ln w="9525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solidFill>
                <a:srgbClr val="01264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05297" y="3968764"/>
            <a:ext cx="4297680" cy="2520000"/>
          </a:xfrm>
          <a:prstGeom prst="roundRect">
            <a:avLst>
              <a:gd name="adj" fmla="val 1690"/>
            </a:avLst>
          </a:prstGeom>
          <a:solidFill>
            <a:srgbClr val="C7EBE9"/>
          </a:solidFill>
          <a:ln w="9525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solidFill>
                <a:srgbClr val="01264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81497" y="1630193"/>
            <a:ext cx="4114800" cy="2133600"/>
          </a:xfrm>
          <a:prstGeom prst="roundRect">
            <a:avLst>
              <a:gd name="adj" fmla="val 3096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581497" y="4274333"/>
            <a:ext cx="4114800" cy="2133600"/>
          </a:xfrm>
          <a:prstGeom prst="roundRect">
            <a:avLst>
              <a:gd name="adj" fmla="val 3096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1992605" y="1275941"/>
            <a:ext cx="128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d-ID" b="1" dirty="0">
                <a:solidFill>
                  <a:srgbClr val="012640"/>
                </a:solidFill>
                <a:latin typeface="Arial Narrow" panose="020B0606020202030204" pitchFamily="34" charset="0"/>
              </a:rPr>
              <a:t>Kemiskinan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06417" y="3950561"/>
            <a:ext cx="2257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rgbClr val="012640"/>
                </a:solidFill>
                <a:latin typeface="Arial Narrow" panose="020B0606020202030204" pitchFamily="34" charset="0"/>
              </a:rPr>
              <a:t>Pertumbuhan</a:t>
            </a:r>
            <a:r>
              <a:rPr lang="en-US" b="1" dirty="0">
                <a:solidFill>
                  <a:srgbClr val="012640"/>
                </a:solidFill>
                <a:latin typeface="Arial Narrow" panose="020B0606020202030204" pitchFamily="34" charset="0"/>
              </a:rPr>
              <a:t> </a:t>
            </a:r>
            <a:r>
              <a:rPr lang="en-US" b="1" dirty="0" err="1">
                <a:solidFill>
                  <a:srgbClr val="012640"/>
                </a:solidFill>
                <a:latin typeface="Arial Narrow" panose="020B0606020202030204" pitchFamily="34" charset="0"/>
              </a:rPr>
              <a:t>Ekonomi</a:t>
            </a:r>
            <a:endParaRPr lang="id-ID" b="1" dirty="0">
              <a:solidFill>
                <a:srgbClr val="012640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3382564906"/>
              </p:ext>
            </p:extLst>
          </p:nvPr>
        </p:nvGraphicFramePr>
        <p:xfrm>
          <a:off x="563404" y="4408092"/>
          <a:ext cx="4176708" cy="2034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019898" y="4378249"/>
            <a:ext cx="1514009" cy="346165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2857587" y="4408092"/>
            <a:ext cx="1838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Sasaran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2018: </a:t>
            </a:r>
            <a:r>
              <a:rPr lang="en-US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5,4</a:t>
            </a:r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%</a:t>
            </a:r>
            <a:endParaRPr lang="id-ID" sz="1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</p:txBody>
      </p:sp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2664558602"/>
              </p:ext>
            </p:extLst>
          </p:nvPr>
        </p:nvGraphicFramePr>
        <p:xfrm>
          <a:off x="563404" y="1762871"/>
          <a:ext cx="4176708" cy="2034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ounded Rectangle 15"/>
          <p:cNvSpPr/>
          <p:nvPr/>
        </p:nvSpPr>
        <p:spPr>
          <a:xfrm>
            <a:off x="2664298" y="1733028"/>
            <a:ext cx="1917700" cy="346165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2549997" y="1762871"/>
            <a:ext cx="2146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Sasaran</a:t>
            </a:r>
            <a:r>
              <a: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2018: </a:t>
            </a:r>
            <a:r>
              <a:rPr lang="en-US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9,5</a:t>
            </a:r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%</a:t>
            </a:r>
            <a:r>
              <a:rPr lang="en-US" sz="1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-10,0</a:t>
            </a:r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%</a:t>
            </a:r>
            <a:endParaRPr lang="id-ID" sz="1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 Cond" panose="020B06060304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9"/>
          <a:stretch/>
        </p:blipFill>
        <p:spPr>
          <a:xfrm>
            <a:off x="5060390" y="3159874"/>
            <a:ext cx="3095002" cy="1933994"/>
          </a:xfrm>
          <a:prstGeom prst="roundRect">
            <a:avLst>
              <a:gd name="adj" fmla="val 395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0" b="6269"/>
          <a:stretch/>
        </p:blipFill>
        <p:spPr>
          <a:xfrm>
            <a:off x="8412805" y="3160320"/>
            <a:ext cx="3078902" cy="1931730"/>
          </a:xfrm>
          <a:prstGeom prst="roundRect">
            <a:avLst>
              <a:gd name="adj" fmla="val 395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5060390" y="5538080"/>
            <a:ext cx="643131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900" dirty="0">
                <a:latin typeface="Segoe UI" panose="020B0502040204020203" pitchFamily="34" charset="0"/>
                <a:cs typeface="Segoe UI" panose="020B0502040204020203" pitchFamily="34" charset="0"/>
              </a:rPr>
              <a:t>Dalam </a:t>
            </a:r>
            <a:r>
              <a:rPr lang="en-US" sz="1900" dirty="0" err="1">
                <a:latin typeface="Segoe UI" panose="020B0502040204020203" pitchFamily="34" charset="0"/>
                <a:cs typeface="Segoe UI" panose="020B0502040204020203" pitchFamily="34" charset="0"/>
              </a:rPr>
              <a:t>setiap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>
                <a:latin typeface="Segoe UI" panose="020B0502040204020203" pitchFamily="34" charset="0"/>
                <a:cs typeface="Segoe UI" panose="020B0502040204020203" pitchFamily="34" charset="0"/>
              </a:rPr>
              <a:t>kesempatan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900" dirty="0">
                <a:latin typeface="Segoe UI" panose="020B0502040204020203" pitchFamily="34" charset="0"/>
                <a:cs typeface="Segoe UI" panose="020B0502040204020203" pitchFamily="34" charset="0"/>
              </a:rPr>
              <a:t>(Sidang Kabinet, RDP dengan DPR, Seminar dengan mahasiswa,  dll) BPS tetap </a:t>
            </a:r>
            <a:r>
              <a:rPr lang="en-US" sz="1900" dirty="0" err="1">
                <a:latin typeface="Segoe UI" panose="020B0502040204020203" pitchFamily="34" charset="0"/>
                <a:cs typeface="Segoe UI" panose="020B0502040204020203" pitchFamily="34" charset="0"/>
              </a:rPr>
              <a:t>netral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>
                <a:latin typeface="Segoe UI" panose="020B0502040204020203" pitchFamily="34" charset="0"/>
                <a:cs typeface="Segoe UI" panose="020B0502040204020203" pitchFamily="34" charset="0"/>
              </a:rPr>
              <a:t>tidak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900" dirty="0" err="1">
                <a:latin typeface="Segoe UI" panose="020B0502040204020203" pitchFamily="34" charset="0"/>
                <a:cs typeface="Segoe UI" panose="020B0502040204020203" pitchFamily="34" charset="0"/>
              </a:rPr>
              <a:t>berpihak</a:t>
            </a:r>
            <a:r>
              <a:rPr lang="en-US" sz="19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id-ID" sz="19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60390" y="3188010"/>
            <a:ext cx="3095002" cy="1932176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04755" y="3188010"/>
            <a:ext cx="3095002" cy="1932176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487756" y="5367996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060389" y="1990366"/>
            <a:ext cx="6439367" cy="898679"/>
          </a:xfrm>
          <a:prstGeom prst="rect">
            <a:avLst/>
          </a:prstGeom>
          <a:solidFill>
            <a:schemeClr val="bg1">
              <a:alpha val="0"/>
            </a:schemeClr>
          </a:solidFill>
          <a:ln w="76200">
            <a:solidFill>
              <a:srgbClr val="0CA5AA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FUNDAMENTAL PRINCIPLES OF </a:t>
            </a:r>
            <a:endParaRPr lang="en-US" sz="2800" b="1" dirty="0" smtClean="0">
              <a:solidFill>
                <a:srgbClr val="01486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OFFICIAL </a:t>
            </a:r>
            <a:r>
              <a:rPr lang="en-US" sz="2800" b="1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STATISTICS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303628" y="1408409"/>
            <a:ext cx="37035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i-FI" sz="2800" b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INDEPENDENSI</a:t>
            </a:r>
            <a:r>
              <a:rPr lang="fi-FI" sz="2800" b="1" dirty="0" smtClean="0">
                <a:solidFill>
                  <a:srgbClr val="0CA5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i-FI" sz="2800" b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BPS</a:t>
            </a:r>
            <a:endParaRPr lang="en-US" sz="2800" b="1" dirty="0">
              <a:solidFill>
                <a:srgbClr val="0CA5A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6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372054" y="1977550"/>
            <a:ext cx="3371986" cy="2695236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738484" y="1977550"/>
            <a:ext cx="3371986" cy="2695236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7750" y="1977551"/>
            <a:ext cx="3658589" cy="2695236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 err="1" smtClean="0"/>
              <a:t>Pendahuluan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4538" y="900333"/>
            <a:ext cx="444408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3200" b="1" dirty="0" smtClean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PENGAWASAN TERHADAP DATA BPS</a:t>
            </a:r>
            <a:endParaRPr lang="en-US" sz="3200" b="1" dirty="0">
              <a:solidFill>
                <a:srgbClr val="0CA5A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538" y="3956637"/>
            <a:ext cx="361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00" b="1" dirty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Forum Masyarakat Statistik  (FMS)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751" y="4672786"/>
            <a:ext cx="3863306" cy="189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Lembaga nonstruktural &amp; independen yang mengkritisi dan mengawasi BPS</a:t>
            </a:r>
            <a:endParaRPr lang="en-US" sz="1700" dirty="0">
              <a:solidFill>
                <a:srgbClr val="01486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</a:pPr>
            <a:r>
              <a:rPr lang="id-ID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Ketua</a:t>
            </a:r>
            <a:r>
              <a:rPr lang="en-US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2017-2018</a:t>
            </a:r>
            <a:r>
              <a:rPr lang="id-ID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Prof. Bustanul Arifin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Anggota: akademisi,</a:t>
            </a:r>
            <a:r>
              <a:rPr lang="en-US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pakar</a:t>
            </a:r>
            <a:r>
              <a:rPr lang="en-US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dirty="0" err="1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unsur</a:t>
            </a:r>
            <a:r>
              <a:rPr lang="en-US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pemerintah</a:t>
            </a:r>
            <a:r>
              <a:rPr lang="en-US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dirty="0" err="1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praktisi</a:t>
            </a:r>
            <a:r>
              <a:rPr lang="en-US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700" dirty="0" err="1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</a:t>
            </a:r>
            <a:r>
              <a:rPr lang="en-US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tokoh</a:t>
            </a:r>
            <a:r>
              <a:rPr lang="en-US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dirty="0" err="1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masyarakat</a:t>
            </a:r>
            <a:endParaRPr lang="id-ID" sz="1700" dirty="0">
              <a:solidFill>
                <a:srgbClr val="01486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Pertemuan dilakukan setiap bulan </a:t>
            </a:r>
          </a:p>
        </p:txBody>
      </p:sp>
      <p:pic>
        <p:nvPicPr>
          <p:cNvPr id="9" name="Picture 3" descr="C:\Users\BPS\Pictures\Icon\3_RAPAT_PLENO_KE-IX_FORUM_MASYARAKAT_STATISTIK_TA_2015-201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" t="1733" r="5376"/>
          <a:stretch/>
        </p:blipFill>
        <p:spPr bwMode="auto">
          <a:xfrm>
            <a:off x="1024836" y="2053247"/>
            <a:ext cx="2905333" cy="1929403"/>
          </a:xfrm>
          <a:prstGeom prst="roundRect">
            <a:avLst>
              <a:gd name="adj" fmla="val 6826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812876" y="4105510"/>
            <a:ext cx="32232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00" b="1" dirty="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Lembaga Internasional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12877" y="4802373"/>
            <a:ext cx="3297594" cy="158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d-ID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yang dirilis  BPS didasarkan pada metodologi yang harus dipatuhi oleh seluruh negara</a:t>
            </a:r>
            <a:endParaRPr lang="en-US" sz="1700" dirty="0">
              <a:solidFill>
                <a:srgbClr val="01486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</a:pPr>
            <a:r>
              <a:rPr lang="id-ID" sz="1700" dirty="0"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Investigasi oleh lembaga internasional  yang datang ke BPS (dua kali setahun)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106376" y="2185233"/>
            <a:ext cx="2636201" cy="1736467"/>
            <a:chOff x="5127677" y="2399862"/>
            <a:chExt cx="2636201" cy="1736467"/>
          </a:xfrm>
        </p:grpSpPr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2073" y="2607925"/>
              <a:ext cx="1181805" cy="152840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9" descr="C:\Users\BPS\Pictures\49th-session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4" t="5506" r="55000" b="3571"/>
            <a:stretch/>
          </p:blipFill>
          <p:spPr bwMode="auto">
            <a:xfrm>
              <a:off x="5127677" y="2399862"/>
              <a:ext cx="1665432" cy="1665431"/>
            </a:xfrm>
            <a:prstGeom prst="ellipse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8695659" y="4105510"/>
            <a:ext cx="272477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200" b="1" dirty="0" err="1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Masyarakat</a:t>
            </a:r>
            <a:endParaRPr lang="id-ID" sz="2200" b="1" dirty="0">
              <a:solidFill>
                <a:srgbClr val="0CA5A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1" t="5022" b="28067"/>
          <a:stretch/>
        </p:blipFill>
        <p:spPr>
          <a:xfrm>
            <a:off x="8484377" y="2440226"/>
            <a:ext cx="3147339" cy="1410438"/>
          </a:xfrm>
          <a:prstGeom prst="roundRect">
            <a:avLst>
              <a:gd name="adj" fmla="val 6826"/>
            </a:avLst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024836" y="2053247"/>
            <a:ext cx="2905333" cy="1932176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988627" y="2053247"/>
            <a:ext cx="2905333" cy="1932176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439318" y="2179357"/>
            <a:ext cx="3192398" cy="1932176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5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2702</Words>
  <Application>Microsoft Office PowerPoint</Application>
  <PresentationFormat>Widescreen</PresentationFormat>
  <Paragraphs>911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Arial Black</vt:lpstr>
      <vt:lpstr>Arial Narrow</vt:lpstr>
      <vt:lpstr>Calibri</vt:lpstr>
      <vt:lpstr>Cambria Math</vt:lpstr>
      <vt:lpstr>Century Gothic</vt:lpstr>
      <vt:lpstr>Franklin Gothic Medium Cond</vt:lpstr>
      <vt:lpstr>Montserrat-Regular</vt:lpstr>
      <vt:lpstr>Myriad Pro Cond</vt:lpstr>
      <vt:lpstr>Segoe UI</vt:lpstr>
      <vt:lpstr>Wingdings</vt:lpstr>
      <vt:lpstr>Office Theme</vt:lpstr>
      <vt:lpstr>DATA POPULASI  SAPI/KERBAU</vt:lpstr>
      <vt:lpstr>OUTLINE</vt:lpstr>
      <vt:lpstr>Pendahuluan</vt:lpstr>
      <vt:lpstr>Pendahuluan</vt:lpstr>
      <vt:lpstr>Pendahuluan</vt:lpstr>
      <vt:lpstr>Pendahuluan</vt:lpstr>
      <vt:lpstr>Pendahuluan</vt:lpstr>
      <vt:lpstr>Pendahuluan</vt:lpstr>
      <vt:lpstr>Pendahuluan</vt:lpstr>
      <vt:lpstr>Pendahuluan</vt:lpstr>
      <vt:lpstr>Data Peternakan BPS</vt:lpstr>
      <vt:lpstr>SUTAS 2018</vt:lpstr>
      <vt:lpstr>SUTAS 2018 Jawa Tengah</vt:lpstr>
      <vt:lpstr>SUTAS 2018 Jawa Tengah</vt:lpstr>
      <vt:lpstr>SUTAS 2018 Jawa Tengah</vt:lpstr>
      <vt:lpstr>Estimasi Populasi</vt:lpstr>
      <vt:lpstr>Estimasi Populasi</vt:lpstr>
      <vt:lpstr>PowerPoint Presentation</vt:lpstr>
      <vt:lpstr>POPULASI TAHUN 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Tantangan</vt:lpstr>
      <vt:lpstr>Harapan</vt:lpstr>
      <vt:lpstr>PowerPoint Presentation</vt:lpstr>
      <vt:lpstr>PARAMETER 2017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Fitriana Nur Rachmah</dc:creator>
  <cp:lastModifiedBy>BPSAdmin</cp:lastModifiedBy>
  <cp:revision>99</cp:revision>
  <cp:lastPrinted>2019-05-13T04:44:56Z</cp:lastPrinted>
  <dcterms:created xsi:type="dcterms:W3CDTF">2019-04-23T12:55:05Z</dcterms:created>
  <dcterms:modified xsi:type="dcterms:W3CDTF">2019-05-13T05:41:18Z</dcterms:modified>
</cp:coreProperties>
</file>